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5"/>
    <p:sldId id="257" r:id="rId66"/>
    <p:sldId id="258" r:id="rId67"/>
    <p:sldId id="259" r:id="rId68"/>
    <p:sldId id="260" r:id="rId69"/>
    <p:sldId id="261" r:id="rId70"/>
    <p:sldId id="262" r:id="rId71"/>
    <p:sldId id="263" r:id="rId72"/>
    <p:sldId id="264" r:id="rId73"/>
    <p:sldId id="265" r:id="rId74"/>
    <p:sldId id="266" r:id="rId75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Roboto" charset="1" panose="02000000000000000000"/>
      <p:regular r:id="rId10"/>
    </p:embeddedFont>
    <p:embeddedFont>
      <p:font typeface="Roboto Bold" charset="1" panose="02000000000000000000"/>
      <p:regular r:id="rId11"/>
    </p:embeddedFont>
    <p:embeddedFont>
      <p:font typeface="Roboto Italics" charset="1" panose="02000000000000000000"/>
      <p:regular r:id="rId12"/>
    </p:embeddedFont>
    <p:embeddedFont>
      <p:font typeface="Roboto Bold Italics" charset="1" panose="02000000000000000000"/>
      <p:regular r:id="rId13"/>
    </p:embeddedFont>
    <p:embeddedFont>
      <p:font typeface="Poppins Bold" charset="1" panose="02000000000000000000"/>
      <p:regular r:id="rId14"/>
    </p:embeddedFont>
    <p:embeddedFont>
      <p:font typeface="Poppins" charset="1" panose="00000500000000000000"/>
      <p:regular r:id="rId15"/>
    </p:embeddedFont>
    <p:embeddedFont>
      <p:font typeface="Poppins Bold" charset="1" panose="00000800000000000000"/>
      <p:regular r:id="rId16"/>
    </p:embeddedFont>
    <p:embeddedFont>
      <p:font typeface="Poppins Italics" charset="1" panose="00000500000000000000"/>
      <p:regular r:id="rId17"/>
    </p:embeddedFont>
    <p:embeddedFont>
      <p:font typeface="Poppins Bold Italics" charset="1" panose="00000800000000000000"/>
      <p:regular r:id="rId18"/>
    </p:embeddedFont>
    <p:embeddedFont>
      <p:font typeface="Poppins Thin" charset="1" panose="00000300000000000000"/>
      <p:regular r:id="rId19"/>
    </p:embeddedFont>
    <p:embeddedFont>
      <p:font typeface="Poppins Thin Italics" charset="1" panose="00000300000000000000"/>
      <p:regular r:id="rId20"/>
    </p:embeddedFont>
    <p:embeddedFont>
      <p:font typeface="Poppins Extra-Light" charset="1" panose="00000300000000000000"/>
      <p:regular r:id="rId21"/>
    </p:embeddedFont>
    <p:embeddedFont>
      <p:font typeface="Poppins Extra-Light Italics" charset="1" panose="00000300000000000000"/>
      <p:regular r:id="rId22"/>
    </p:embeddedFont>
    <p:embeddedFont>
      <p:font typeface="Poppins Light" charset="1" panose="00000400000000000000"/>
      <p:regular r:id="rId23"/>
    </p:embeddedFont>
    <p:embeddedFont>
      <p:font typeface="Poppins Light Italics" charset="1" panose="00000400000000000000"/>
      <p:regular r:id="rId24"/>
    </p:embeddedFont>
    <p:embeddedFont>
      <p:font typeface="Poppins Medium" charset="1" panose="00000600000000000000"/>
      <p:regular r:id="rId25"/>
    </p:embeddedFont>
    <p:embeddedFont>
      <p:font typeface="Poppins Medium Italics" charset="1" panose="00000600000000000000"/>
      <p:regular r:id="rId26"/>
    </p:embeddedFont>
    <p:embeddedFont>
      <p:font typeface="Poppins Semi-Bold" charset="1" panose="00000700000000000000"/>
      <p:regular r:id="rId27"/>
    </p:embeddedFont>
    <p:embeddedFont>
      <p:font typeface="Poppins Semi-Bold Italics" charset="1" panose="00000700000000000000"/>
      <p:regular r:id="rId28"/>
    </p:embeddedFont>
    <p:embeddedFont>
      <p:font typeface="Poppins Ultra-Bold" charset="1" panose="00000900000000000000"/>
      <p:regular r:id="rId29"/>
    </p:embeddedFont>
    <p:embeddedFont>
      <p:font typeface="Poppins Ultra-Bold Italics" charset="1" panose="00000900000000000000"/>
      <p:regular r:id="rId30"/>
    </p:embeddedFont>
    <p:embeddedFont>
      <p:font typeface="Poppins Heavy" charset="1" panose="00000A00000000000000"/>
      <p:regular r:id="rId31"/>
    </p:embeddedFont>
    <p:embeddedFont>
      <p:font typeface="Poppins Heavy Italics" charset="1" panose="00000A00000000000000"/>
      <p:regular r:id="rId32"/>
    </p:embeddedFont>
    <p:embeddedFont>
      <p:font typeface="Fraunces" charset="1" panose="00000000000000000000"/>
      <p:regular r:id="rId33"/>
    </p:embeddedFont>
    <p:embeddedFont>
      <p:font typeface="Fraunces Bold" charset="1" panose="00000000000000000000"/>
      <p:regular r:id="rId34"/>
    </p:embeddedFont>
    <p:embeddedFont>
      <p:font typeface="Fraunces Italics" charset="1" panose="00000000000000000000"/>
      <p:regular r:id="rId35"/>
    </p:embeddedFont>
    <p:embeddedFont>
      <p:font typeface="Fraunces Bold Italics" charset="1" panose="00000000000000000000"/>
      <p:regular r:id="rId36"/>
    </p:embeddedFont>
    <p:embeddedFont>
      <p:font typeface="Fraunces Thin" charset="1" panose="00000000000000000000"/>
      <p:regular r:id="rId37"/>
    </p:embeddedFont>
    <p:embeddedFont>
      <p:font typeface="Fraunces Thin Italics" charset="1" panose="00000000000000000000"/>
      <p:regular r:id="rId38"/>
    </p:embeddedFont>
    <p:embeddedFont>
      <p:font typeface="Fraunces Light" charset="1" panose="00000000000000000000"/>
      <p:regular r:id="rId39"/>
    </p:embeddedFont>
    <p:embeddedFont>
      <p:font typeface="Fraunces Light Italics" charset="1" panose="00000000000000000000"/>
      <p:regular r:id="rId40"/>
    </p:embeddedFont>
    <p:embeddedFont>
      <p:font typeface="Fraunces Semi-Bold" charset="1" panose="00000000000000000000"/>
      <p:regular r:id="rId41"/>
    </p:embeddedFont>
    <p:embeddedFont>
      <p:font typeface="Fraunces Semi-Bold Italics" charset="1" panose="00000000000000000000"/>
      <p:regular r:id="rId42"/>
    </p:embeddedFont>
    <p:embeddedFont>
      <p:font typeface="Fraunces Heavy" charset="1" panose="00000000000000000000"/>
      <p:regular r:id="rId43"/>
    </p:embeddedFont>
    <p:embeddedFont>
      <p:font typeface="Fraunces Heavy Italics" charset="1" panose="00000000000000000000"/>
      <p:regular r:id="rId44"/>
    </p:embeddedFont>
    <p:embeddedFont>
      <p:font typeface="Open Sans" charset="1" panose="020B0606030504020204"/>
      <p:regular r:id="rId45"/>
    </p:embeddedFont>
    <p:embeddedFont>
      <p:font typeface="Open Sans Bold" charset="1" panose="020B0806030504020204"/>
      <p:regular r:id="rId46"/>
    </p:embeddedFont>
    <p:embeddedFont>
      <p:font typeface="Open Sans Italics" charset="1" panose="020B0606030504020204"/>
      <p:regular r:id="rId47"/>
    </p:embeddedFont>
    <p:embeddedFont>
      <p:font typeface="Open Sans Bold Italics" charset="1" panose="020B0806030504020204"/>
      <p:regular r:id="rId48"/>
    </p:embeddedFont>
    <p:embeddedFont>
      <p:font typeface="Open Sans Light" charset="1" panose="020B0306030504020204"/>
      <p:regular r:id="rId49"/>
    </p:embeddedFont>
    <p:embeddedFont>
      <p:font typeface="Open Sans Light Italics" charset="1" panose="020B0306030504020204"/>
      <p:regular r:id="rId50"/>
    </p:embeddedFont>
    <p:embeddedFont>
      <p:font typeface="Open Sans Ultra-Bold" charset="1" panose="00000000000000000000"/>
      <p:regular r:id="rId51"/>
    </p:embeddedFont>
    <p:embeddedFont>
      <p:font typeface="Open Sans Ultra-Bold Italics" charset="1" panose="00000000000000000000"/>
      <p:regular r:id="rId52"/>
    </p:embeddedFont>
    <p:embeddedFont>
      <p:font typeface="Inter" charset="1" panose="020B0502030000000004"/>
      <p:regular r:id="rId53"/>
    </p:embeddedFont>
    <p:embeddedFont>
      <p:font typeface="Inter Bold" charset="1" panose="020B0802030000000004"/>
      <p:regular r:id="rId54"/>
    </p:embeddedFont>
    <p:embeddedFont>
      <p:font typeface="Inter Italics" charset="1" panose="020B0502030000000004"/>
      <p:regular r:id="rId55"/>
    </p:embeddedFont>
    <p:embeddedFont>
      <p:font typeface="Inter Bold Italics" charset="1" panose="020B0802030000000004"/>
      <p:regular r:id="rId56"/>
    </p:embeddedFont>
    <p:embeddedFont>
      <p:font typeface="Inter Thin" charset="1" panose="020B0A02050000000004"/>
      <p:regular r:id="rId57"/>
    </p:embeddedFont>
    <p:embeddedFont>
      <p:font typeface="Inter Thin Italics" charset="1" panose="020B0A02050000000004"/>
      <p:regular r:id="rId58"/>
    </p:embeddedFont>
    <p:embeddedFont>
      <p:font typeface="Inter Extra-Light" charset="1" panose="02000503000000020004"/>
      <p:regular r:id="rId59"/>
    </p:embeddedFont>
    <p:embeddedFont>
      <p:font typeface="Inter Light" charset="1" panose="02000503000000020004"/>
      <p:regular r:id="rId60"/>
    </p:embeddedFont>
    <p:embeddedFont>
      <p:font typeface="Inter Medium" charset="1" panose="02000503000000020004"/>
      <p:regular r:id="rId61"/>
    </p:embeddedFont>
    <p:embeddedFont>
      <p:font typeface="Inter Semi-Bold" charset="1" panose="02000503000000020004"/>
      <p:regular r:id="rId62"/>
    </p:embeddedFont>
    <p:embeddedFont>
      <p:font typeface="Inter Ultra-Bold" charset="1" panose="02000503000000020004"/>
      <p:regular r:id="rId63"/>
    </p:embeddedFont>
    <p:embeddedFont>
      <p:font typeface="Inter Heavy" charset="1" panose="02000503000000020004"/>
      <p:regular r:id="rId6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44" Target="fonts/font44.fntdata" Type="http://schemas.openxmlformats.org/officeDocument/2006/relationships/font"/><Relationship Id="rId45" Target="fonts/font45.fntdata" Type="http://schemas.openxmlformats.org/officeDocument/2006/relationships/font"/><Relationship Id="rId46" Target="fonts/font46.fntdata" Type="http://schemas.openxmlformats.org/officeDocument/2006/relationships/font"/><Relationship Id="rId47" Target="fonts/font47.fntdata" Type="http://schemas.openxmlformats.org/officeDocument/2006/relationships/font"/><Relationship Id="rId48" Target="fonts/font48.fntdata" Type="http://schemas.openxmlformats.org/officeDocument/2006/relationships/font"/><Relationship Id="rId49" Target="fonts/font49.fntdata" Type="http://schemas.openxmlformats.org/officeDocument/2006/relationships/font"/><Relationship Id="rId5" Target="tableStyles.xml" Type="http://schemas.openxmlformats.org/officeDocument/2006/relationships/tableStyles"/><Relationship Id="rId50" Target="fonts/font50.fntdata" Type="http://schemas.openxmlformats.org/officeDocument/2006/relationships/font"/><Relationship Id="rId51" Target="fonts/font51.fntdata" Type="http://schemas.openxmlformats.org/officeDocument/2006/relationships/font"/><Relationship Id="rId52" Target="fonts/font52.fntdata" Type="http://schemas.openxmlformats.org/officeDocument/2006/relationships/font"/><Relationship Id="rId53" Target="fonts/font53.fntdata" Type="http://schemas.openxmlformats.org/officeDocument/2006/relationships/font"/><Relationship Id="rId54" Target="fonts/font54.fntdata" Type="http://schemas.openxmlformats.org/officeDocument/2006/relationships/font"/><Relationship Id="rId55" Target="fonts/font55.fntdata" Type="http://schemas.openxmlformats.org/officeDocument/2006/relationships/font"/><Relationship Id="rId56" Target="fonts/font56.fntdata" Type="http://schemas.openxmlformats.org/officeDocument/2006/relationships/font"/><Relationship Id="rId57" Target="fonts/font57.fntdata" Type="http://schemas.openxmlformats.org/officeDocument/2006/relationships/font"/><Relationship Id="rId58" Target="fonts/font58.fntdata" Type="http://schemas.openxmlformats.org/officeDocument/2006/relationships/font"/><Relationship Id="rId59" Target="fonts/font59.fntdata" Type="http://schemas.openxmlformats.org/officeDocument/2006/relationships/font"/><Relationship Id="rId6" Target="fonts/font6.fntdata" Type="http://schemas.openxmlformats.org/officeDocument/2006/relationships/font"/><Relationship Id="rId60" Target="fonts/font60.fntdata" Type="http://schemas.openxmlformats.org/officeDocument/2006/relationships/font"/><Relationship Id="rId61" Target="fonts/font61.fntdata" Type="http://schemas.openxmlformats.org/officeDocument/2006/relationships/font"/><Relationship Id="rId62" Target="fonts/font62.fntdata" Type="http://schemas.openxmlformats.org/officeDocument/2006/relationships/font"/><Relationship Id="rId63" Target="fonts/font63.fntdata" Type="http://schemas.openxmlformats.org/officeDocument/2006/relationships/font"/><Relationship Id="rId64" Target="fonts/font64.fntdata" Type="http://schemas.openxmlformats.org/officeDocument/2006/relationships/font"/><Relationship Id="rId65" Target="slides/slide1.xml" Type="http://schemas.openxmlformats.org/officeDocument/2006/relationships/slide"/><Relationship Id="rId66" Target="slides/slide2.xml" Type="http://schemas.openxmlformats.org/officeDocument/2006/relationships/slide"/><Relationship Id="rId67" Target="slides/slide3.xml" Type="http://schemas.openxmlformats.org/officeDocument/2006/relationships/slide"/><Relationship Id="rId68" Target="slides/slide4.xml" Type="http://schemas.openxmlformats.org/officeDocument/2006/relationships/slide"/><Relationship Id="rId69" Target="slides/slide5.xml" Type="http://schemas.openxmlformats.org/officeDocument/2006/relationships/slide"/><Relationship Id="rId7" Target="fonts/font7.fntdata" Type="http://schemas.openxmlformats.org/officeDocument/2006/relationships/font"/><Relationship Id="rId70" Target="slides/slide6.xml" Type="http://schemas.openxmlformats.org/officeDocument/2006/relationships/slide"/><Relationship Id="rId71" Target="slides/slide7.xml" Type="http://schemas.openxmlformats.org/officeDocument/2006/relationships/slide"/><Relationship Id="rId72" Target="slides/slide8.xml" Type="http://schemas.openxmlformats.org/officeDocument/2006/relationships/slide"/><Relationship Id="rId73" Target="slides/slide9.xml" Type="http://schemas.openxmlformats.org/officeDocument/2006/relationships/slide"/><Relationship Id="rId74" Target="slides/slide10.xml" Type="http://schemas.openxmlformats.org/officeDocument/2006/relationships/slide"/><Relationship Id="rId75" Target="slides/slide11.xml" Type="http://schemas.openxmlformats.org/officeDocument/2006/relationships/slide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5.png" Type="http://schemas.openxmlformats.org/officeDocument/2006/relationships/image"/><Relationship Id="rId11" Target="../media/image36.svg" Type="http://schemas.openxmlformats.org/officeDocument/2006/relationships/image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31.jpeg" Type="http://schemas.openxmlformats.org/officeDocument/2006/relationships/image"/><Relationship Id="rId7" Target="../media/image32.jpeg" Type="http://schemas.openxmlformats.org/officeDocument/2006/relationships/image"/><Relationship Id="rId8" Target="../media/image33.jpeg" Type="http://schemas.openxmlformats.org/officeDocument/2006/relationships/image"/><Relationship Id="rId9" Target="../media/image34.jpe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9.png" Type="http://schemas.openxmlformats.org/officeDocument/2006/relationships/image"/><Relationship Id="rId6" Target="../media/image10.sv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8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.png" Type="http://schemas.openxmlformats.org/officeDocument/2006/relationships/image"/><Relationship Id="rId11" Target="https://www.bing.com/ck/a?!&amp;&amp;p=b82c9c2d879630efJmltdHM9MTY5MzI2NzIwMCZpZ3VpZD0zY2NiYzljZS0zNzI0LTYyZmMtMGU1My1kYWJhMzY1NzYzZTEmaW5zaWQ9NTg0OQ&amp;ptn=3&amp;hsh=3&amp;fclid=3ccbc9ce-3724-62fc-0e53-daba365763e1&amp;psq=key+point+of++java+programming&amp;u=a1aHR0cHM6Ly93d3cudHV0b3JpYWxzcG9pbnQuY29tL2phdmEvamF2YV9vdmVydmlldy5odG0&amp;ntb=1" TargetMode="External" Type="http://schemas.openxmlformats.org/officeDocument/2006/relationships/hyperlink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11.png" Type="http://schemas.openxmlformats.org/officeDocument/2006/relationships/image"/><Relationship Id="rId7" Target="../media/image12.png" Type="http://schemas.openxmlformats.org/officeDocument/2006/relationships/image"/><Relationship Id="rId8" Target="../media/image13.png" Type="http://schemas.openxmlformats.org/officeDocument/2006/relationships/image"/><Relationship Id="rId9" Target="../media/image14.sv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9.png" Type="http://schemas.openxmlformats.org/officeDocument/2006/relationships/image"/><Relationship Id="rId4" Target="../media/image10.svg" Type="http://schemas.openxmlformats.org/officeDocument/2006/relationships/image"/><Relationship Id="rId5" Target="../media/image2.png" Type="http://schemas.openxmlformats.org/officeDocument/2006/relationships/image"/><Relationship Id="rId6" Target="../media/image3.svg" Type="http://schemas.openxmlformats.org/officeDocument/2006/relationships/image"/><Relationship Id="rId7" Target="../media/image16.jpeg" Type="http://schemas.openxmlformats.org/officeDocument/2006/relationships/image"/><Relationship Id="rId8" Target="../media/image17.jpeg" Type="http://schemas.openxmlformats.org/officeDocument/2006/relationships/image"/><Relationship Id="rId9" Target="../media/image6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5.png" Type="http://schemas.openxmlformats.org/officeDocument/2006/relationships/image"/><Relationship Id="rId5" Target="../media/image18.png" Type="http://schemas.openxmlformats.org/officeDocument/2006/relationships/image"/><Relationship Id="rId6" Target="../media/image19.jpeg" Type="http://schemas.openxmlformats.org/officeDocument/2006/relationships/image"/><Relationship Id="rId7" Target="../media/image20.png" Type="http://schemas.openxmlformats.org/officeDocument/2006/relationships/image"/><Relationship Id="rId8" Target="../media/image21.svg" Type="http://schemas.openxmlformats.org/officeDocument/2006/relationships/image"/><Relationship Id="rId9" Target="../media/image22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4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25.png" Type="http://schemas.openxmlformats.org/officeDocument/2006/relationships/image"/><Relationship Id="rId5" Target="../media/image26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4.png" Type="http://schemas.openxmlformats.org/officeDocument/2006/relationships/image"/><Relationship Id="rId7" Target="../media/image18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27.jpeg" Type="http://schemas.openxmlformats.org/officeDocument/2006/relationships/image"/><Relationship Id="rId5" Target="../media/image28.jpeg" Type="http://schemas.openxmlformats.org/officeDocument/2006/relationships/image"/><Relationship Id="rId6" Target="../media/image29.jpeg" Type="http://schemas.openxmlformats.org/officeDocument/2006/relationships/image"/><Relationship Id="rId7" Target="../media/image30.jpeg" Type="http://schemas.openxmlformats.org/officeDocument/2006/relationships/image"/><Relationship Id="rId8" Target="../media/image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77" r="0" b="-927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711005" y="-501734"/>
            <a:ext cx="2284867" cy="2284867"/>
          </a:xfrm>
          <a:custGeom>
            <a:avLst/>
            <a:gdLst/>
            <a:ahLst/>
            <a:cxnLst/>
            <a:rect r="r" b="b" t="t" l="l"/>
            <a:pathLst>
              <a:path h="2284867" w="2284867">
                <a:moveTo>
                  <a:pt x="0" y="0"/>
                </a:moveTo>
                <a:lnTo>
                  <a:pt x="2284867" y="0"/>
                </a:lnTo>
                <a:lnTo>
                  <a:pt x="2284867" y="2284867"/>
                </a:lnTo>
                <a:lnTo>
                  <a:pt x="0" y="228486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040491" y="1307166"/>
            <a:ext cx="951933" cy="951933"/>
          </a:xfrm>
          <a:custGeom>
            <a:avLst/>
            <a:gdLst/>
            <a:ahLst/>
            <a:cxnLst/>
            <a:rect r="r" b="b" t="t" l="l"/>
            <a:pathLst>
              <a:path h="951933" w="951933">
                <a:moveTo>
                  <a:pt x="0" y="0"/>
                </a:moveTo>
                <a:lnTo>
                  <a:pt x="951934" y="0"/>
                </a:lnTo>
                <a:lnTo>
                  <a:pt x="951934" y="951934"/>
                </a:lnTo>
                <a:lnTo>
                  <a:pt x="0" y="95193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77476" y="1783133"/>
            <a:ext cx="744161" cy="741886"/>
          </a:xfrm>
          <a:custGeom>
            <a:avLst/>
            <a:gdLst/>
            <a:ahLst/>
            <a:cxnLst/>
            <a:rect r="r" b="b" t="t" l="l"/>
            <a:pathLst>
              <a:path h="741886" w="744161">
                <a:moveTo>
                  <a:pt x="0" y="0"/>
                </a:moveTo>
                <a:lnTo>
                  <a:pt x="744161" y="0"/>
                </a:lnTo>
                <a:lnTo>
                  <a:pt x="744161" y="741886"/>
                </a:lnTo>
                <a:lnTo>
                  <a:pt x="0" y="74188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77476" y="640700"/>
            <a:ext cx="744161" cy="744161"/>
          </a:xfrm>
          <a:custGeom>
            <a:avLst/>
            <a:gdLst/>
            <a:ahLst/>
            <a:cxnLst/>
            <a:rect r="r" b="b" t="t" l="l"/>
            <a:pathLst>
              <a:path h="744161" w="744161">
                <a:moveTo>
                  <a:pt x="0" y="0"/>
                </a:moveTo>
                <a:lnTo>
                  <a:pt x="744161" y="0"/>
                </a:lnTo>
                <a:lnTo>
                  <a:pt x="744161" y="744161"/>
                </a:lnTo>
                <a:lnTo>
                  <a:pt x="0" y="74416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380550" y="3082019"/>
            <a:ext cx="6472889" cy="6472889"/>
          </a:xfrm>
          <a:custGeom>
            <a:avLst/>
            <a:gdLst/>
            <a:ahLst/>
            <a:cxnLst/>
            <a:rect r="r" b="b" t="t" l="l"/>
            <a:pathLst>
              <a:path h="6472889" w="6472889">
                <a:moveTo>
                  <a:pt x="0" y="0"/>
                </a:moveTo>
                <a:lnTo>
                  <a:pt x="6472889" y="0"/>
                </a:lnTo>
                <a:lnTo>
                  <a:pt x="6472889" y="6472889"/>
                </a:lnTo>
                <a:lnTo>
                  <a:pt x="0" y="647288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2498910" y="4033235"/>
            <a:ext cx="3839146" cy="3839146"/>
          </a:xfrm>
          <a:custGeom>
            <a:avLst/>
            <a:gdLst/>
            <a:ahLst/>
            <a:cxnLst/>
            <a:rect r="r" b="b" t="t" l="l"/>
            <a:pathLst>
              <a:path h="3839146" w="3839146">
                <a:moveTo>
                  <a:pt x="0" y="0"/>
                </a:moveTo>
                <a:lnTo>
                  <a:pt x="3839146" y="0"/>
                </a:lnTo>
                <a:lnTo>
                  <a:pt x="3839146" y="3839146"/>
                </a:lnTo>
                <a:lnTo>
                  <a:pt x="0" y="383914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009140" y="3393029"/>
            <a:ext cx="8507318" cy="159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2257"/>
              </a:lnSpc>
              <a:spcBef>
                <a:spcPct val="0"/>
              </a:spcBef>
            </a:pPr>
            <a:r>
              <a:rPr lang="en-US" sz="8755">
                <a:solidFill>
                  <a:srgbClr val="FFFFFF"/>
                </a:solidFill>
                <a:latin typeface="Poppins"/>
              </a:rPr>
              <a:t>JAVA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009140" y="4668318"/>
            <a:ext cx="8507318" cy="19612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5275"/>
              </a:lnSpc>
              <a:spcBef>
                <a:spcPct val="0"/>
              </a:spcBef>
            </a:pPr>
            <a:r>
              <a:rPr lang="en-US" sz="10910">
                <a:solidFill>
                  <a:srgbClr val="FFFFFF"/>
                </a:solidFill>
                <a:latin typeface="Poppins Ultra-Bold"/>
              </a:rPr>
              <a:t>INTERNSHIP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603423" y="1895631"/>
            <a:ext cx="1737382" cy="488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960"/>
              </a:lnSpc>
            </a:pPr>
            <a:r>
              <a:rPr lang="en-US" sz="1400">
                <a:solidFill>
                  <a:srgbClr val="FFFFFF"/>
                </a:solidFill>
                <a:latin typeface="Poppins Bold"/>
              </a:rPr>
              <a:t>OASIS </a:t>
            </a:r>
          </a:p>
          <a:p>
            <a:pPr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FFFFFF"/>
                </a:solidFill>
                <a:latin typeface="Poppins Bold"/>
              </a:rPr>
              <a:t>INFOBYTE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009140" y="6909290"/>
            <a:ext cx="9942733" cy="3962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399" spc="1466">
                <a:solidFill>
                  <a:srgbClr val="F66E1A"/>
                </a:solidFill>
                <a:latin typeface="Open Sans Bold"/>
              </a:rPr>
              <a:t>SLIDE PRESENTATIONS DESIGN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603423" y="948216"/>
            <a:ext cx="1737382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FFFFFF"/>
                </a:solidFill>
                <a:latin typeface="Poppins Bold"/>
              </a:rPr>
              <a:t>INTERN PE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076229" y="7543656"/>
            <a:ext cx="8817024" cy="5812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06"/>
              </a:lnSpc>
              <a:spcBef>
                <a:spcPct val="0"/>
              </a:spcBef>
            </a:pPr>
            <a:r>
              <a:rPr lang="en-US" sz="3361" spc="2054">
                <a:solidFill>
                  <a:srgbClr val="F66E1A"/>
                </a:solidFill>
                <a:latin typeface="Open Sans Bold"/>
              </a:rPr>
              <a:t>BY PRASHANT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028700"/>
            <a:ext cx="546184" cy="546184"/>
          </a:xfrm>
          <a:custGeom>
            <a:avLst/>
            <a:gdLst/>
            <a:ahLst/>
            <a:cxnLst/>
            <a:rect r="r" b="b" t="t" l="l"/>
            <a:pathLst>
              <a:path h="546184" w="546184">
                <a:moveTo>
                  <a:pt x="0" y="0"/>
                </a:moveTo>
                <a:lnTo>
                  <a:pt x="546184" y="0"/>
                </a:lnTo>
                <a:lnTo>
                  <a:pt x="546184" y="546184"/>
                </a:lnTo>
                <a:lnTo>
                  <a:pt x="0" y="5461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05735" y="1178928"/>
            <a:ext cx="192115" cy="245728"/>
          </a:xfrm>
          <a:custGeom>
            <a:avLst/>
            <a:gdLst/>
            <a:ahLst/>
            <a:cxnLst/>
            <a:rect r="r" b="b" t="t" l="l"/>
            <a:pathLst>
              <a:path h="245728" w="192115">
                <a:moveTo>
                  <a:pt x="0" y="0"/>
                </a:moveTo>
                <a:lnTo>
                  <a:pt x="192115" y="0"/>
                </a:lnTo>
                <a:lnTo>
                  <a:pt x="192115" y="245728"/>
                </a:lnTo>
                <a:lnTo>
                  <a:pt x="0" y="2457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344959" y="3531602"/>
            <a:ext cx="3349845" cy="3349831"/>
            <a:chOff x="0" y="0"/>
            <a:chExt cx="6350000" cy="634997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5427705" y="3531602"/>
            <a:ext cx="3349845" cy="3349831"/>
            <a:chOff x="0" y="0"/>
            <a:chExt cx="6350000" cy="634997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7"/>
              <a:stretch>
                <a:fillRect l="-27999" t="-10973" r="-40041" b="-984"/>
              </a:stretch>
            </a:blip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9510451" y="3531602"/>
            <a:ext cx="3349845" cy="3349831"/>
            <a:chOff x="0" y="0"/>
            <a:chExt cx="6350000" cy="634997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8"/>
              <a:stretch>
                <a:fillRect l="-79160" t="-14764" r="-21798" b="-12928"/>
              </a:stretch>
            </a:blipFill>
          </p:spPr>
        </p:sp>
      </p:grp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13593196" y="3531602"/>
            <a:ext cx="3349845" cy="3349831"/>
            <a:chOff x="0" y="0"/>
            <a:chExt cx="6350000" cy="634997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9"/>
              <a:stretch>
                <a:fillRect l="-29967" t="-24140" r="-75563" b="-12795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5290833" y="7409653"/>
            <a:ext cx="3485193" cy="1096252"/>
          </a:xfrm>
          <a:custGeom>
            <a:avLst/>
            <a:gdLst/>
            <a:ahLst/>
            <a:cxnLst/>
            <a:rect r="r" b="b" t="t" l="l"/>
            <a:pathLst>
              <a:path h="1096252" w="3485193">
                <a:moveTo>
                  <a:pt x="0" y="0"/>
                </a:moveTo>
                <a:lnTo>
                  <a:pt x="3485193" y="0"/>
                </a:lnTo>
                <a:lnTo>
                  <a:pt x="3485193" y="1096251"/>
                </a:lnTo>
                <a:lnTo>
                  <a:pt x="0" y="109625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9510451" y="7409653"/>
            <a:ext cx="3485193" cy="1096252"/>
          </a:xfrm>
          <a:custGeom>
            <a:avLst/>
            <a:gdLst/>
            <a:ahLst/>
            <a:cxnLst/>
            <a:rect r="r" b="b" t="t" l="l"/>
            <a:pathLst>
              <a:path h="1096252" w="3485193">
                <a:moveTo>
                  <a:pt x="0" y="0"/>
                </a:moveTo>
                <a:lnTo>
                  <a:pt x="3485193" y="0"/>
                </a:lnTo>
                <a:lnTo>
                  <a:pt x="3485193" y="1096251"/>
                </a:lnTo>
                <a:lnTo>
                  <a:pt x="0" y="109625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3593196" y="7409653"/>
            <a:ext cx="3485193" cy="1096252"/>
          </a:xfrm>
          <a:custGeom>
            <a:avLst/>
            <a:gdLst/>
            <a:ahLst/>
            <a:cxnLst/>
            <a:rect r="r" b="b" t="t" l="l"/>
            <a:pathLst>
              <a:path h="1096252" w="3485193">
                <a:moveTo>
                  <a:pt x="0" y="0"/>
                </a:moveTo>
                <a:lnTo>
                  <a:pt x="3485193" y="0"/>
                </a:lnTo>
                <a:lnTo>
                  <a:pt x="3485193" y="1096251"/>
                </a:lnTo>
                <a:lnTo>
                  <a:pt x="0" y="109625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397850" y="7345994"/>
            <a:ext cx="3485193" cy="1096252"/>
          </a:xfrm>
          <a:custGeom>
            <a:avLst/>
            <a:gdLst/>
            <a:ahLst/>
            <a:cxnLst/>
            <a:rect r="r" b="b" t="t" l="l"/>
            <a:pathLst>
              <a:path h="1096252" w="3485193">
                <a:moveTo>
                  <a:pt x="0" y="0"/>
                </a:moveTo>
                <a:lnTo>
                  <a:pt x="3485193" y="0"/>
                </a:lnTo>
                <a:lnTo>
                  <a:pt x="3485193" y="1096251"/>
                </a:lnTo>
                <a:lnTo>
                  <a:pt x="0" y="109625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787373" y="1221782"/>
            <a:ext cx="1737382" cy="198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71616"/>
                </a:solidFill>
                <a:latin typeface="Poppins Bold"/>
              </a:rPr>
              <a:t>STUDIO SHODWE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5360031" y="7794901"/>
            <a:ext cx="3485193" cy="297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sz="1799">
                <a:solidFill>
                  <a:srgbClr val="FFFFFF"/>
                </a:solidFill>
                <a:latin typeface="Open Sans Bold"/>
              </a:rPr>
              <a:t>Henrietta Mitchell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442776" y="7794901"/>
            <a:ext cx="3485193" cy="297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sz="1799">
                <a:solidFill>
                  <a:srgbClr val="FFFFFF"/>
                </a:solidFill>
                <a:latin typeface="Open Sans Bold"/>
              </a:rPr>
              <a:t>Hannah Morales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3525522" y="7794901"/>
            <a:ext cx="3485193" cy="297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sz="1799">
                <a:solidFill>
                  <a:srgbClr val="FFFFFF"/>
                </a:solidFill>
                <a:latin typeface="Open Sans Bold"/>
              </a:rPr>
              <a:t>Francois Mercer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3558162" y="1791765"/>
            <a:ext cx="11171677" cy="904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sz="5600">
                <a:solidFill>
                  <a:srgbClr val="171616"/>
                </a:solidFill>
                <a:latin typeface="Poppins Bold"/>
              </a:rPr>
              <a:t>SUMMARY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397850" y="7731242"/>
            <a:ext cx="3485193" cy="2970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sz="1799">
                <a:solidFill>
                  <a:srgbClr val="FFFFFF"/>
                </a:solidFill>
                <a:latin typeface="Open Sans Bold"/>
              </a:rPr>
              <a:t>Henrietta Mitchell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111" r="0" b="-911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1028700"/>
            <a:ext cx="546184" cy="546184"/>
          </a:xfrm>
          <a:custGeom>
            <a:avLst/>
            <a:gdLst/>
            <a:ahLst/>
            <a:cxnLst/>
            <a:rect r="r" b="b" t="t" l="l"/>
            <a:pathLst>
              <a:path h="546184" w="546184">
                <a:moveTo>
                  <a:pt x="0" y="0"/>
                </a:moveTo>
                <a:lnTo>
                  <a:pt x="546184" y="0"/>
                </a:lnTo>
                <a:lnTo>
                  <a:pt x="546184" y="546184"/>
                </a:lnTo>
                <a:lnTo>
                  <a:pt x="0" y="5461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05735" y="1178928"/>
            <a:ext cx="192115" cy="245728"/>
          </a:xfrm>
          <a:custGeom>
            <a:avLst/>
            <a:gdLst/>
            <a:ahLst/>
            <a:cxnLst/>
            <a:rect r="r" b="b" t="t" l="l"/>
            <a:pathLst>
              <a:path h="245728" w="192115">
                <a:moveTo>
                  <a:pt x="0" y="0"/>
                </a:moveTo>
                <a:lnTo>
                  <a:pt x="192115" y="0"/>
                </a:lnTo>
                <a:lnTo>
                  <a:pt x="192115" y="245728"/>
                </a:lnTo>
                <a:lnTo>
                  <a:pt x="0" y="24572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787373" y="1221782"/>
            <a:ext cx="1737382" cy="198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Poppins Bold"/>
              </a:rPr>
              <a:t>STUDIO SHODWE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4923308" y="-1307292"/>
            <a:ext cx="4671984" cy="4671984"/>
          </a:xfrm>
          <a:custGeom>
            <a:avLst/>
            <a:gdLst/>
            <a:ahLst/>
            <a:cxnLst/>
            <a:rect r="r" b="b" t="t" l="l"/>
            <a:pathLst>
              <a:path h="4671984" w="4671984">
                <a:moveTo>
                  <a:pt x="0" y="0"/>
                </a:moveTo>
                <a:lnTo>
                  <a:pt x="4671984" y="0"/>
                </a:lnTo>
                <a:lnTo>
                  <a:pt x="4671984" y="4671984"/>
                </a:lnTo>
                <a:lnTo>
                  <a:pt x="0" y="46719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526091" y="3751666"/>
            <a:ext cx="13235817" cy="20672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976"/>
              </a:lnSpc>
              <a:spcBef>
                <a:spcPct val="0"/>
              </a:spcBef>
            </a:pPr>
            <a:r>
              <a:rPr lang="en-US" sz="11411">
                <a:solidFill>
                  <a:srgbClr val="FFFFFF"/>
                </a:solidFill>
                <a:latin typeface="Poppins Ultra-Bold"/>
              </a:rPr>
              <a:t>Thank You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735488" y="5912111"/>
            <a:ext cx="8817024" cy="3381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86"/>
              </a:lnSpc>
              <a:spcBef>
                <a:spcPct val="0"/>
              </a:spcBef>
            </a:pPr>
            <a:r>
              <a:rPr lang="en-US" sz="2061" spc="1259">
                <a:solidFill>
                  <a:srgbClr val="F66E1A"/>
                </a:solidFill>
                <a:latin typeface="Open Sans Bold"/>
              </a:rPr>
              <a:t>SLIDE PRESENTATIONS DESIGN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-1307292" y="6922308"/>
            <a:ext cx="4671984" cy="4671984"/>
          </a:xfrm>
          <a:custGeom>
            <a:avLst/>
            <a:gdLst/>
            <a:ahLst/>
            <a:cxnLst/>
            <a:rect r="r" b="b" t="t" l="l"/>
            <a:pathLst>
              <a:path h="4671984" w="4671984">
                <a:moveTo>
                  <a:pt x="0" y="0"/>
                </a:moveTo>
                <a:lnTo>
                  <a:pt x="4671984" y="0"/>
                </a:lnTo>
                <a:lnTo>
                  <a:pt x="4671984" y="4671984"/>
                </a:lnTo>
                <a:lnTo>
                  <a:pt x="0" y="46719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2856594" y="1028700"/>
            <a:ext cx="1391836" cy="1391836"/>
          </a:xfrm>
          <a:custGeom>
            <a:avLst/>
            <a:gdLst/>
            <a:ahLst/>
            <a:cxnLst/>
            <a:rect r="r" b="b" t="t" l="l"/>
            <a:pathLst>
              <a:path h="1391836" w="1391836">
                <a:moveTo>
                  <a:pt x="0" y="0"/>
                </a:moveTo>
                <a:lnTo>
                  <a:pt x="1391836" y="0"/>
                </a:lnTo>
                <a:lnTo>
                  <a:pt x="1391836" y="1391836"/>
                </a:lnTo>
                <a:lnTo>
                  <a:pt x="0" y="139183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5465163" y="3776299"/>
            <a:ext cx="593492" cy="593492"/>
          </a:xfrm>
          <a:custGeom>
            <a:avLst/>
            <a:gdLst/>
            <a:ahLst/>
            <a:cxnLst/>
            <a:rect r="r" b="b" t="t" l="l"/>
            <a:pathLst>
              <a:path h="593492" w="593492">
                <a:moveTo>
                  <a:pt x="0" y="0"/>
                </a:moveTo>
                <a:lnTo>
                  <a:pt x="593492" y="0"/>
                </a:lnTo>
                <a:lnTo>
                  <a:pt x="593492" y="593492"/>
                </a:lnTo>
                <a:lnTo>
                  <a:pt x="0" y="5934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4039570" y="7866464"/>
            <a:ext cx="1391836" cy="1391836"/>
          </a:xfrm>
          <a:custGeom>
            <a:avLst/>
            <a:gdLst/>
            <a:ahLst/>
            <a:cxnLst/>
            <a:rect r="r" b="b" t="t" l="l"/>
            <a:pathLst>
              <a:path h="1391836" w="1391836">
                <a:moveTo>
                  <a:pt x="0" y="0"/>
                </a:moveTo>
                <a:lnTo>
                  <a:pt x="1391836" y="0"/>
                </a:lnTo>
                <a:lnTo>
                  <a:pt x="1391836" y="1391836"/>
                </a:lnTo>
                <a:lnTo>
                  <a:pt x="0" y="139183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2229345" y="5917209"/>
            <a:ext cx="593492" cy="593492"/>
          </a:xfrm>
          <a:custGeom>
            <a:avLst/>
            <a:gdLst/>
            <a:ahLst/>
            <a:cxnLst/>
            <a:rect r="r" b="b" t="t" l="l"/>
            <a:pathLst>
              <a:path h="593492" w="593492">
                <a:moveTo>
                  <a:pt x="0" y="0"/>
                </a:moveTo>
                <a:lnTo>
                  <a:pt x="593492" y="0"/>
                </a:lnTo>
                <a:lnTo>
                  <a:pt x="593492" y="593492"/>
                </a:lnTo>
                <a:lnTo>
                  <a:pt x="0" y="5934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8442276" y="6555607"/>
            <a:ext cx="8817024" cy="4892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06"/>
              </a:lnSpc>
              <a:spcBef>
                <a:spcPct val="0"/>
              </a:spcBef>
            </a:pPr>
            <a:r>
              <a:rPr lang="en-US" sz="2861" spc="1748">
                <a:solidFill>
                  <a:srgbClr val="FFFFFF"/>
                </a:solidFill>
                <a:latin typeface="Open Sans Bold"/>
              </a:rPr>
              <a:t>BY PRASHANT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407005" y="1745778"/>
            <a:ext cx="4629344" cy="5378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79"/>
              </a:lnSpc>
              <a:spcBef>
                <a:spcPct val="0"/>
              </a:spcBef>
            </a:pPr>
            <a:r>
              <a:rPr lang="en-US" sz="3199">
                <a:solidFill>
                  <a:srgbClr val="F66E1A"/>
                </a:solidFill>
                <a:latin typeface="Open Sans Bold"/>
              </a:rPr>
              <a:t>Title Page</a:t>
            </a:r>
          </a:p>
        </p:txBody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-3162093" y="-362549"/>
            <a:ext cx="6223647" cy="3111823"/>
            <a:chOff x="0" y="0"/>
            <a:chExt cx="6662420" cy="333121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662420" cy="3331210"/>
            </a:xfrm>
            <a:custGeom>
              <a:avLst/>
              <a:gdLst/>
              <a:ahLst/>
              <a:cxnLst/>
              <a:rect r="r" b="b" t="t" l="l"/>
              <a:pathLst>
                <a:path h="3331210" w="6662420">
                  <a:moveTo>
                    <a:pt x="3331210" y="0"/>
                  </a:moveTo>
                  <a:lnTo>
                    <a:pt x="6662420" y="0"/>
                  </a:lnTo>
                  <a:cubicBezTo>
                    <a:pt x="6662420" y="1840230"/>
                    <a:pt x="5171440" y="3331210"/>
                    <a:pt x="3331210" y="3331210"/>
                  </a:cubicBezTo>
                  <a:cubicBezTo>
                    <a:pt x="1490980" y="3331210"/>
                    <a:pt x="0" y="1840230"/>
                    <a:pt x="0" y="0"/>
                  </a:cubicBezTo>
                  <a:lnTo>
                    <a:pt x="3331210" y="0"/>
                  </a:lnTo>
                  <a:close/>
                </a:path>
              </a:pathLst>
            </a:custGeom>
            <a:blipFill>
              <a:blip r:embed="rId2"/>
              <a:stretch>
                <a:fillRect l="-251" t="0" r="-251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2459906" y="1636597"/>
            <a:ext cx="1447374" cy="1447374"/>
          </a:xfrm>
          <a:custGeom>
            <a:avLst/>
            <a:gdLst/>
            <a:ahLst/>
            <a:cxnLst/>
            <a:rect r="r" b="b" t="t" l="l"/>
            <a:pathLst>
              <a:path h="1447374" w="1447374">
                <a:moveTo>
                  <a:pt x="0" y="0"/>
                </a:moveTo>
                <a:lnTo>
                  <a:pt x="1447374" y="0"/>
                </a:lnTo>
                <a:lnTo>
                  <a:pt x="1447374" y="1447374"/>
                </a:lnTo>
                <a:lnTo>
                  <a:pt x="0" y="144737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459906" y="3769771"/>
            <a:ext cx="1447374" cy="1447374"/>
          </a:xfrm>
          <a:custGeom>
            <a:avLst/>
            <a:gdLst/>
            <a:ahLst/>
            <a:cxnLst/>
            <a:rect r="r" b="b" t="t" l="l"/>
            <a:pathLst>
              <a:path h="1447374" w="1447374">
                <a:moveTo>
                  <a:pt x="0" y="0"/>
                </a:moveTo>
                <a:lnTo>
                  <a:pt x="1447374" y="0"/>
                </a:lnTo>
                <a:lnTo>
                  <a:pt x="1447374" y="1447374"/>
                </a:lnTo>
                <a:lnTo>
                  <a:pt x="0" y="144737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108867" y="3749134"/>
            <a:ext cx="1447374" cy="1447374"/>
          </a:xfrm>
          <a:custGeom>
            <a:avLst/>
            <a:gdLst/>
            <a:ahLst/>
            <a:cxnLst/>
            <a:rect r="r" b="b" t="t" l="l"/>
            <a:pathLst>
              <a:path h="1447374" w="1447374">
                <a:moveTo>
                  <a:pt x="0" y="0"/>
                </a:moveTo>
                <a:lnTo>
                  <a:pt x="1447374" y="0"/>
                </a:lnTo>
                <a:lnTo>
                  <a:pt x="1447374" y="1447374"/>
                </a:lnTo>
                <a:lnTo>
                  <a:pt x="0" y="144737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108867" y="6027828"/>
            <a:ext cx="1447374" cy="1447374"/>
          </a:xfrm>
          <a:custGeom>
            <a:avLst/>
            <a:gdLst/>
            <a:ahLst/>
            <a:cxnLst/>
            <a:rect r="r" b="b" t="t" l="l"/>
            <a:pathLst>
              <a:path h="1447374" w="1447374">
                <a:moveTo>
                  <a:pt x="0" y="0"/>
                </a:moveTo>
                <a:lnTo>
                  <a:pt x="1447374" y="0"/>
                </a:lnTo>
                <a:lnTo>
                  <a:pt x="1447374" y="1447374"/>
                </a:lnTo>
                <a:lnTo>
                  <a:pt x="0" y="144737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3494718" y="7280043"/>
            <a:ext cx="6888896" cy="7185289"/>
          </a:xfrm>
          <a:custGeom>
            <a:avLst/>
            <a:gdLst/>
            <a:ahLst/>
            <a:cxnLst/>
            <a:rect r="r" b="b" t="t" l="l"/>
            <a:pathLst>
              <a:path h="7185289" w="6888896">
                <a:moveTo>
                  <a:pt x="0" y="0"/>
                </a:moveTo>
                <a:lnTo>
                  <a:pt x="6888896" y="0"/>
                </a:lnTo>
                <a:lnTo>
                  <a:pt x="6888896" y="7185289"/>
                </a:lnTo>
                <a:lnTo>
                  <a:pt x="0" y="718528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736219" y="10274828"/>
            <a:ext cx="1447374" cy="1447374"/>
          </a:xfrm>
          <a:custGeom>
            <a:avLst/>
            <a:gdLst/>
            <a:ahLst/>
            <a:cxnLst/>
            <a:rect r="r" b="b" t="t" l="l"/>
            <a:pathLst>
              <a:path h="1447374" w="1447374">
                <a:moveTo>
                  <a:pt x="0" y="0"/>
                </a:moveTo>
                <a:lnTo>
                  <a:pt x="1447374" y="0"/>
                </a:lnTo>
                <a:lnTo>
                  <a:pt x="1447374" y="1447374"/>
                </a:lnTo>
                <a:lnTo>
                  <a:pt x="0" y="144737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2459906" y="6027828"/>
            <a:ext cx="1447374" cy="1447374"/>
          </a:xfrm>
          <a:custGeom>
            <a:avLst/>
            <a:gdLst/>
            <a:ahLst/>
            <a:cxnLst/>
            <a:rect r="r" b="b" t="t" l="l"/>
            <a:pathLst>
              <a:path h="1447374" w="1447374">
                <a:moveTo>
                  <a:pt x="0" y="0"/>
                </a:moveTo>
                <a:lnTo>
                  <a:pt x="1447374" y="0"/>
                </a:lnTo>
                <a:lnTo>
                  <a:pt x="1447374" y="1447374"/>
                </a:lnTo>
                <a:lnTo>
                  <a:pt x="0" y="144737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2464331" y="8139690"/>
            <a:ext cx="1447374" cy="1447374"/>
          </a:xfrm>
          <a:custGeom>
            <a:avLst/>
            <a:gdLst/>
            <a:ahLst/>
            <a:cxnLst/>
            <a:rect r="r" b="b" t="t" l="l"/>
            <a:pathLst>
              <a:path h="1447374" w="1447374">
                <a:moveTo>
                  <a:pt x="0" y="0"/>
                </a:moveTo>
                <a:lnTo>
                  <a:pt x="1447374" y="0"/>
                </a:lnTo>
                <a:lnTo>
                  <a:pt x="1447374" y="1447374"/>
                </a:lnTo>
                <a:lnTo>
                  <a:pt x="0" y="144737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0108867" y="8139690"/>
            <a:ext cx="1447374" cy="1447374"/>
          </a:xfrm>
          <a:custGeom>
            <a:avLst/>
            <a:gdLst/>
            <a:ahLst/>
            <a:cxnLst/>
            <a:rect r="r" b="b" t="t" l="l"/>
            <a:pathLst>
              <a:path h="1447374" w="1447374">
                <a:moveTo>
                  <a:pt x="0" y="0"/>
                </a:moveTo>
                <a:lnTo>
                  <a:pt x="1447374" y="0"/>
                </a:lnTo>
                <a:lnTo>
                  <a:pt x="1447374" y="1447374"/>
                </a:lnTo>
                <a:lnTo>
                  <a:pt x="0" y="144737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2581946" y="2057460"/>
            <a:ext cx="1203294" cy="5700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72"/>
              </a:lnSpc>
              <a:spcBef>
                <a:spcPct val="0"/>
              </a:spcBef>
            </a:pPr>
            <a:r>
              <a:rPr lang="en-US" sz="3337">
                <a:solidFill>
                  <a:srgbClr val="FFFFFF"/>
                </a:solidFill>
                <a:latin typeface="Open Sans Bold"/>
              </a:rPr>
              <a:t>01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581946" y="4154478"/>
            <a:ext cx="1203294" cy="5700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72"/>
              </a:lnSpc>
              <a:spcBef>
                <a:spcPct val="0"/>
              </a:spcBef>
            </a:pPr>
            <a:r>
              <a:rPr lang="en-US" sz="3337">
                <a:solidFill>
                  <a:srgbClr val="FFFFFF"/>
                </a:solidFill>
                <a:latin typeface="Open Sans Bold"/>
              </a:rPr>
              <a:t>03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4407005" y="4005668"/>
            <a:ext cx="4873500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F66E1A"/>
                </a:solidFill>
                <a:latin typeface="Open Sans Bold"/>
              </a:rPr>
              <a:t>Intern Pe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1896906" y="4604376"/>
            <a:ext cx="6114419" cy="389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000000"/>
                </a:solidFill>
                <a:latin typeface="Open Sans"/>
              </a:rPr>
              <a:t>About the basic of Java programming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230907" y="4154478"/>
            <a:ext cx="1203294" cy="5700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72"/>
              </a:lnSpc>
              <a:spcBef>
                <a:spcPct val="0"/>
              </a:spcBef>
            </a:pPr>
            <a:r>
              <a:rPr lang="en-US" sz="3337">
                <a:solidFill>
                  <a:srgbClr val="FFFFFF"/>
                </a:solidFill>
                <a:latin typeface="Open Sans Bold"/>
              </a:rPr>
              <a:t>04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1896906" y="3923656"/>
            <a:ext cx="6672194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F66E1A"/>
                </a:solidFill>
                <a:latin typeface="Open Sans Bold"/>
              </a:rPr>
              <a:t>Internship 1:- Basic Level </a:t>
            </a:r>
          </a:p>
        </p:txBody>
      </p:sp>
      <p:sp>
        <p:nvSpPr>
          <p:cNvPr name="Freeform 20" id="20"/>
          <p:cNvSpPr/>
          <p:nvPr/>
        </p:nvSpPr>
        <p:spPr>
          <a:xfrm flipH="false" flipV="false" rot="0">
            <a:off x="14843552" y="-3427982"/>
            <a:ext cx="6888896" cy="7185289"/>
          </a:xfrm>
          <a:custGeom>
            <a:avLst/>
            <a:gdLst/>
            <a:ahLst/>
            <a:cxnLst/>
            <a:rect r="r" b="b" t="t" l="l"/>
            <a:pathLst>
              <a:path h="7185289" w="6888896">
                <a:moveTo>
                  <a:pt x="0" y="0"/>
                </a:moveTo>
                <a:lnTo>
                  <a:pt x="6888896" y="0"/>
                </a:lnTo>
                <a:lnTo>
                  <a:pt x="6888896" y="7185290"/>
                </a:lnTo>
                <a:lnTo>
                  <a:pt x="0" y="718529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1028700" y="97988"/>
            <a:ext cx="16592475" cy="10953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63"/>
              </a:lnSpc>
            </a:pPr>
            <a:r>
              <a:rPr lang="en-US" sz="6803" u="sng">
                <a:solidFill>
                  <a:srgbClr val="002D70"/>
                </a:solidFill>
                <a:latin typeface="Poppins Bold"/>
              </a:rPr>
              <a:t>CONTENT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2586371" y="6433173"/>
            <a:ext cx="1203294" cy="5700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72"/>
              </a:lnSpc>
              <a:spcBef>
                <a:spcPct val="0"/>
              </a:spcBef>
            </a:pPr>
            <a:r>
              <a:rPr lang="en-US" sz="3337">
                <a:solidFill>
                  <a:srgbClr val="FFFFFF"/>
                </a:solidFill>
                <a:latin typeface="Open Sans Bold"/>
              </a:rPr>
              <a:t>05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230907" y="6485740"/>
            <a:ext cx="1203294" cy="5700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72"/>
              </a:lnSpc>
              <a:spcBef>
                <a:spcPct val="0"/>
              </a:spcBef>
            </a:pPr>
            <a:r>
              <a:rPr lang="en-US" sz="3337">
                <a:solidFill>
                  <a:srgbClr val="FFFFFF"/>
                </a:solidFill>
                <a:latin typeface="Open Sans Bold"/>
              </a:rPr>
              <a:t>06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2581946" y="8545035"/>
            <a:ext cx="1203294" cy="5700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72"/>
              </a:lnSpc>
              <a:spcBef>
                <a:spcPct val="0"/>
              </a:spcBef>
            </a:pPr>
            <a:r>
              <a:rPr lang="en-US" sz="3337">
                <a:solidFill>
                  <a:srgbClr val="FFFFFF"/>
                </a:solidFill>
                <a:latin typeface="Open Sans Bold"/>
              </a:rPr>
              <a:t>07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0230907" y="8532477"/>
            <a:ext cx="1203294" cy="5700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72"/>
              </a:lnSpc>
              <a:spcBef>
                <a:spcPct val="0"/>
              </a:spcBef>
            </a:pPr>
            <a:r>
              <a:rPr lang="en-US" sz="3337">
                <a:solidFill>
                  <a:srgbClr val="FFFFFF"/>
                </a:solidFill>
                <a:latin typeface="Open Sans Bold"/>
              </a:rPr>
              <a:t>08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4407005" y="6719972"/>
            <a:ext cx="5109848" cy="7893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19"/>
              </a:lnSpc>
            </a:pPr>
            <a:r>
              <a:rPr lang="en-US" sz="2299">
                <a:solidFill>
                  <a:srgbClr val="000000"/>
                </a:solidFill>
                <a:latin typeface="Open Sans"/>
              </a:rPr>
              <a:t>About the company and assignment </a:t>
            </a:r>
          </a:p>
          <a:p>
            <a:pPr>
              <a:lnSpc>
                <a:spcPts val="3219"/>
              </a:lnSpc>
              <a:spcBef>
                <a:spcPct val="0"/>
              </a:spcBef>
            </a:pPr>
            <a:r>
              <a:rPr lang="en-US" sz="2299">
                <a:solidFill>
                  <a:srgbClr val="000000"/>
                </a:solidFill>
                <a:latin typeface="Open Sans"/>
              </a:rPr>
              <a:t>tenure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1732667" y="6890788"/>
            <a:ext cx="6555333" cy="3892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19"/>
              </a:lnSpc>
              <a:spcBef>
                <a:spcPct val="0"/>
              </a:spcBef>
            </a:pPr>
            <a:r>
              <a:rPr lang="en-US" sz="2299">
                <a:solidFill>
                  <a:srgbClr val="000000"/>
                </a:solidFill>
                <a:latin typeface="Open Sans"/>
              </a:rPr>
              <a:t>Number Guessing Game &amp; ATM Interface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4407005" y="8815752"/>
            <a:ext cx="4873500" cy="3892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19"/>
              </a:lnSpc>
              <a:spcBef>
                <a:spcPct val="0"/>
              </a:spcBef>
            </a:pPr>
            <a:r>
              <a:rPr lang="en-US" sz="2299">
                <a:solidFill>
                  <a:srgbClr val="000000"/>
                </a:solidFill>
                <a:latin typeface="Open Sans"/>
              </a:rPr>
              <a:t>Key point of both Internships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2049756" y="8799033"/>
            <a:ext cx="4873500" cy="389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000000"/>
                </a:solidFill>
                <a:latin typeface="Open Sans"/>
              </a:rPr>
              <a:t>Issuse ,Experience Learing......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4407005" y="6151653"/>
            <a:ext cx="5806424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F66E1A"/>
                </a:solidFill>
                <a:latin typeface="Open Sans Bold"/>
              </a:rPr>
              <a:t>Oasis Infobyte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1732667" y="6151653"/>
            <a:ext cx="6996248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F66E1A"/>
                </a:solidFill>
                <a:latin typeface="Open Sans Bold"/>
              </a:rPr>
              <a:t>Internship 2:-Intermediate level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2051541" y="8146888"/>
            <a:ext cx="4873500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F66E1A"/>
                </a:solidFill>
                <a:latin typeface="Open Sans Bold"/>
              </a:rPr>
              <a:t>Thank You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4407005" y="8146888"/>
            <a:ext cx="4873500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F66E1A"/>
                </a:solidFill>
                <a:latin typeface="Open Sans Bold"/>
              </a:rPr>
              <a:t>Summary</a:t>
            </a:r>
          </a:p>
        </p:txBody>
      </p:sp>
      <p:sp>
        <p:nvSpPr>
          <p:cNvPr name="Freeform 34" id="34"/>
          <p:cNvSpPr/>
          <p:nvPr/>
        </p:nvSpPr>
        <p:spPr>
          <a:xfrm flipH="false" flipV="false" rot="0">
            <a:off x="10108867" y="1652116"/>
            <a:ext cx="1447374" cy="1447374"/>
          </a:xfrm>
          <a:custGeom>
            <a:avLst/>
            <a:gdLst/>
            <a:ahLst/>
            <a:cxnLst/>
            <a:rect r="r" b="b" t="t" l="l"/>
            <a:pathLst>
              <a:path h="1447374" w="1447374">
                <a:moveTo>
                  <a:pt x="0" y="0"/>
                </a:moveTo>
                <a:lnTo>
                  <a:pt x="1447374" y="0"/>
                </a:lnTo>
                <a:lnTo>
                  <a:pt x="1447374" y="1447374"/>
                </a:lnTo>
                <a:lnTo>
                  <a:pt x="0" y="144737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5" id="35"/>
          <p:cNvSpPr txBox="true"/>
          <p:nvPr/>
        </p:nvSpPr>
        <p:spPr>
          <a:xfrm rot="0">
            <a:off x="10230907" y="2036823"/>
            <a:ext cx="1203294" cy="5700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72"/>
              </a:lnSpc>
              <a:spcBef>
                <a:spcPct val="0"/>
              </a:spcBef>
            </a:pPr>
            <a:r>
              <a:rPr lang="en-US" sz="3337">
                <a:solidFill>
                  <a:srgbClr val="FFFFFF"/>
                </a:solidFill>
                <a:latin typeface="Open Sans Bold"/>
              </a:rPr>
              <a:t>02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1896906" y="1745778"/>
            <a:ext cx="6667769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F66E1A"/>
                </a:solidFill>
                <a:latin typeface="Open Sans Bold"/>
              </a:rPr>
              <a:t>About Java Programming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1896906" y="2427134"/>
            <a:ext cx="4873500" cy="7893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19"/>
              </a:lnSpc>
              <a:spcBef>
                <a:spcPct val="0"/>
              </a:spcBef>
            </a:pPr>
            <a:r>
              <a:rPr lang="en-US" sz="2299">
                <a:solidFill>
                  <a:srgbClr val="000000"/>
                </a:solidFill>
                <a:latin typeface="Open Sans"/>
              </a:rPr>
              <a:t>Introduction of java Programming &amp; its features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4407005" y="2427134"/>
            <a:ext cx="4873500" cy="3892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19"/>
              </a:lnSpc>
              <a:spcBef>
                <a:spcPct val="0"/>
              </a:spcBef>
            </a:pPr>
            <a:r>
              <a:rPr lang="en-US" sz="2299">
                <a:solidFill>
                  <a:srgbClr val="000000"/>
                </a:solidFill>
                <a:latin typeface="Open Sans"/>
              </a:rPr>
              <a:t>Overview of Front page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4407005" y="4676863"/>
            <a:ext cx="4917932" cy="7890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19"/>
              </a:lnSpc>
            </a:pPr>
            <a:r>
              <a:rPr lang="en-US" sz="2299">
                <a:solidFill>
                  <a:srgbClr val="000000"/>
                </a:solidFill>
                <a:latin typeface="Open Sans"/>
              </a:rPr>
              <a:t>Abstract of the company and task </a:t>
            </a:r>
          </a:p>
          <a:p>
            <a:pPr>
              <a:lnSpc>
                <a:spcPts val="3219"/>
              </a:lnSpc>
              <a:spcBef>
                <a:spcPct val="0"/>
              </a:spcBef>
            </a:pPr>
            <a:r>
              <a:rPr lang="en-US" sz="2299">
                <a:solidFill>
                  <a:srgbClr val="000000"/>
                </a:solidFill>
                <a:latin typeface="Open Sans"/>
              </a:rPr>
              <a:t>duration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05735" y="1178928"/>
            <a:ext cx="192115" cy="245728"/>
          </a:xfrm>
          <a:custGeom>
            <a:avLst/>
            <a:gdLst/>
            <a:ahLst/>
            <a:cxnLst/>
            <a:rect r="r" b="b" t="t" l="l"/>
            <a:pathLst>
              <a:path h="245728" w="192115">
                <a:moveTo>
                  <a:pt x="0" y="0"/>
                </a:moveTo>
                <a:lnTo>
                  <a:pt x="192115" y="0"/>
                </a:lnTo>
                <a:lnTo>
                  <a:pt x="192115" y="245728"/>
                </a:lnTo>
                <a:lnTo>
                  <a:pt x="0" y="2457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307367" y="9128674"/>
            <a:ext cx="951933" cy="951933"/>
          </a:xfrm>
          <a:custGeom>
            <a:avLst/>
            <a:gdLst/>
            <a:ahLst/>
            <a:cxnLst/>
            <a:rect r="r" b="b" t="t" l="l"/>
            <a:pathLst>
              <a:path h="951933" w="951933">
                <a:moveTo>
                  <a:pt x="0" y="0"/>
                </a:moveTo>
                <a:lnTo>
                  <a:pt x="951933" y="0"/>
                </a:lnTo>
                <a:lnTo>
                  <a:pt x="951933" y="951933"/>
                </a:lnTo>
                <a:lnTo>
                  <a:pt x="0" y="9519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698962" y="-4033470"/>
            <a:ext cx="8959061" cy="6831284"/>
          </a:xfrm>
          <a:custGeom>
            <a:avLst/>
            <a:gdLst/>
            <a:ahLst/>
            <a:cxnLst/>
            <a:rect r="r" b="b" t="t" l="l"/>
            <a:pathLst>
              <a:path h="6831284" w="8959061">
                <a:moveTo>
                  <a:pt x="0" y="0"/>
                </a:moveTo>
                <a:lnTo>
                  <a:pt x="8959060" y="0"/>
                </a:lnTo>
                <a:lnTo>
                  <a:pt x="8959060" y="6831284"/>
                </a:lnTo>
                <a:lnTo>
                  <a:pt x="0" y="683128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70000"/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626177" y="1764365"/>
            <a:ext cx="7732027" cy="7840275"/>
          </a:xfrm>
          <a:custGeom>
            <a:avLst/>
            <a:gdLst/>
            <a:ahLst/>
            <a:cxnLst/>
            <a:rect r="r" b="b" t="t" l="l"/>
            <a:pathLst>
              <a:path h="7840275" w="7732027">
                <a:moveTo>
                  <a:pt x="0" y="0"/>
                </a:moveTo>
                <a:lnTo>
                  <a:pt x="7732027" y="0"/>
                </a:lnTo>
                <a:lnTo>
                  <a:pt x="7732027" y="7840275"/>
                </a:lnTo>
                <a:lnTo>
                  <a:pt x="0" y="784027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true" rot="0">
            <a:off x="-1716994" y="8104161"/>
            <a:ext cx="3433988" cy="4114800"/>
          </a:xfrm>
          <a:custGeom>
            <a:avLst/>
            <a:gdLst/>
            <a:ahLst/>
            <a:cxnLst/>
            <a:rect r="r" b="b" t="t" l="l"/>
            <a:pathLst>
              <a:path h="4114800" w="3433988">
                <a:moveTo>
                  <a:pt x="0" y="4114800"/>
                </a:moveTo>
                <a:lnTo>
                  <a:pt x="3433988" y="4114800"/>
                </a:lnTo>
                <a:lnTo>
                  <a:pt x="3433988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43738" y="63717"/>
            <a:ext cx="1281276" cy="1281276"/>
          </a:xfrm>
          <a:custGeom>
            <a:avLst/>
            <a:gdLst/>
            <a:ahLst/>
            <a:cxnLst/>
            <a:rect r="r" b="b" t="t" l="l"/>
            <a:pathLst>
              <a:path h="1281276" w="1281276">
                <a:moveTo>
                  <a:pt x="0" y="0"/>
                </a:moveTo>
                <a:lnTo>
                  <a:pt x="1281277" y="0"/>
                </a:lnTo>
                <a:lnTo>
                  <a:pt x="1281277" y="1281276"/>
                </a:lnTo>
                <a:lnTo>
                  <a:pt x="0" y="128127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4320237" y="274053"/>
            <a:ext cx="9647527" cy="9047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sz="5600">
                <a:solidFill>
                  <a:srgbClr val="0042FF"/>
                </a:solidFill>
                <a:latin typeface="Poppins Bold"/>
              </a:rPr>
              <a:t>About Java Programming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33121" y="1609094"/>
            <a:ext cx="9626485" cy="1188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0"/>
              </a:lnSpc>
            </a:pPr>
            <a:r>
              <a:rPr lang="en-US" sz="3000" spc="96">
                <a:solidFill>
                  <a:srgbClr val="171616"/>
                </a:solidFill>
                <a:latin typeface="Open Sans Bold"/>
              </a:rPr>
              <a:t>•Java is an Object-oriented programming language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72357" y="3540764"/>
            <a:ext cx="9053820" cy="180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0"/>
              </a:lnSpc>
            </a:pPr>
            <a:r>
              <a:rPr lang="en-US" sz="3000" spc="96">
                <a:solidFill>
                  <a:srgbClr val="171616"/>
                </a:solidFill>
                <a:latin typeface="Open Sans Bold"/>
              </a:rPr>
              <a:t>•It was developed by James Gosling and first released by Sun Microsystems in 1995.</a:t>
            </a:r>
          </a:p>
          <a:p>
            <a:pPr algn="ctr">
              <a:lnSpc>
                <a:spcPts val="4890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572357" y="5277624"/>
            <a:ext cx="9053820" cy="3046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0"/>
              </a:lnSpc>
            </a:pPr>
            <a:r>
              <a:rPr lang="en-US" sz="3000" spc="96">
                <a:solidFill>
                  <a:srgbClr val="171616"/>
                </a:solidFill>
                <a:latin typeface="Open Sans Bold"/>
              </a:rPr>
              <a:t>•It is a fast, secure, reliable programming language for coding everything from mobile apps and enterprise software to big data applications and server-side technologies.</a:t>
            </a:r>
          </a:p>
          <a:p>
            <a:pPr algn="ctr">
              <a:lnSpc>
                <a:spcPts val="4890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634869" y="8415920"/>
            <a:ext cx="9053820" cy="1188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0"/>
              </a:lnSpc>
            </a:pPr>
            <a:r>
              <a:rPr lang="en-US" sz="3000" spc="96">
                <a:solidFill>
                  <a:srgbClr val="171616"/>
                </a:solidFill>
                <a:latin typeface="Open Sans Bold"/>
                <a:hlinkClick r:id="rId11" tooltip="https://www.bing.com/ck/a?!&amp;&amp;p=b82c9c2d879630efJmltdHM9MTY5MzI2NzIwMCZpZ3VpZD0zY2NiYzljZS0zNzI0LTYyZmMtMGU1My1kYWJhMzY1NzYzZTEmaW5zaWQ9NTg0OQ&amp;ptn=3&amp;hsh=3&amp;fclid=3ccbc9ce-3724-62fc-0e53-daba365763e1&amp;psq=key+point+of++java+programming&amp;u=a1aHR0cHM6Ly93d3cudHV0b3JpYWxzcG9pbnQuY29tL2phdmEvamF2YV9vdmVydmlldy5odG0&amp;ntb=1"/>
              </a:rPr>
              <a:t>Java is secure and enables the development of virus-free, tamper-free systems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664632" y="-5778246"/>
            <a:ext cx="9641780" cy="9629727"/>
          </a:xfrm>
          <a:custGeom>
            <a:avLst/>
            <a:gdLst/>
            <a:ahLst/>
            <a:cxnLst/>
            <a:rect r="r" b="b" t="t" l="l"/>
            <a:pathLst>
              <a:path h="9629727" w="9641780">
                <a:moveTo>
                  <a:pt x="0" y="0"/>
                </a:moveTo>
                <a:lnTo>
                  <a:pt x="9641780" y="0"/>
                </a:lnTo>
                <a:lnTo>
                  <a:pt x="9641780" y="9629728"/>
                </a:lnTo>
                <a:lnTo>
                  <a:pt x="0" y="96297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05735" y="1178928"/>
            <a:ext cx="192115" cy="245728"/>
          </a:xfrm>
          <a:custGeom>
            <a:avLst/>
            <a:gdLst/>
            <a:ahLst/>
            <a:cxnLst/>
            <a:rect r="r" b="b" t="t" l="l"/>
            <a:pathLst>
              <a:path h="245728" w="192115">
                <a:moveTo>
                  <a:pt x="0" y="0"/>
                </a:moveTo>
                <a:lnTo>
                  <a:pt x="192115" y="0"/>
                </a:lnTo>
                <a:lnTo>
                  <a:pt x="192115" y="245728"/>
                </a:lnTo>
                <a:lnTo>
                  <a:pt x="0" y="24572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272101" y="-3152044"/>
            <a:ext cx="6304087" cy="6304087"/>
          </a:xfrm>
          <a:custGeom>
            <a:avLst/>
            <a:gdLst/>
            <a:ahLst/>
            <a:cxnLst/>
            <a:rect r="r" b="b" t="t" l="l"/>
            <a:pathLst>
              <a:path h="6304087" w="6304087">
                <a:moveTo>
                  <a:pt x="0" y="0"/>
                </a:moveTo>
                <a:lnTo>
                  <a:pt x="6304087" y="0"/>
                </a:lnTo>
                <a:lnTo>
                  <a:pt x="6304087" y="6304088"/>
                </a:lnTo>
                <a:lnTo>
                  <a:pt x="0" y="630408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187969" y="3851482"/>
            <a:ext cx="951933" cy="951933"/>
          </a:xfrm>
          <a:custGeom>
            <a:avLst/>
            <a:gdLst/>
            <a:ahLst/>
            <a:cxnLst/>
            <a:rect r="r" b="b" t="t" l="l"/>
            <a:pathLst>
              <a:path h="951933" w="951933">
                <a:moveTo>
                  <a:pt x="0" y="0"/>
                </a:moveTo>
                <a:lnTo>
                  <a:pt x="951933" y="0"/>
                </a:lnTo>
                <a:lnTo>
                  <a:pt x="951933" y="951933"/>
                </a:lnTo>
                <a:lnTo>
                  <a:pt x="0" y="95193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7663936" y="1178928"/>
            <a:ext cx="4567887" cy="4567887"/>
            <a:chOff x="0" y="0"/>
            <a:chExt cx="6350000" cy="6350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0000" cy="6351270"/>
            </a:xfrm>
            <a:custGeom>
              <a:avLst/>
              <a:gdLst/>
              <a:ahLst/>
              <a:cxnLst/>
              <a:rect r="r" b="b" t="t" l="l"/>
              <a:pathLst>
                <a:path h="6351270" w="635000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cubicBezTo>
                    <a:pt x="6350000" y="394970"/>
                    <a:pt x="6350000" y="39497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5955030" y="6351270"/>
                  </a:ln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ubicBezTo>
                    <a:pt x="0" y="5955030"/>
                    <a:pt x="0" y="5955030"/>
                    <a:pt x="0" y="5955030"/>
                  </a:cubicBezTo>
                  <a:close/>
                </a:path>
              </a:pathLst>
            </a:custGeom>
            <a:blipFill>
              <a:blip r:embed="rId7"/>
              <a:stretch>
                <a:fillRect l="-10" t="0" r="-10" b="0"/>
              </a:stretch>
            </a:blip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2841641" y="1178928"/>
            <a:ext cx="4567887" cy="4567887"/>
            <a:chOff x="0" y="0"/>
            <a:chExt cx="6350000" cy="635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350000" cy="6351270"/>
            </a:xfrm>
            <a:custGeom>
              <a:avLst/>
              <a:gdLst/>
              <a:ahLst/>
              <a:cxnLst/>
              <a:rect r="r" b="b" t="t" l="l"/>
              <a:pathLst>
                <a:path h="6351270" w="635000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cubicBezTo>
                    <a:pt x="6350000" y="394970"/>
                    <a:pt x="6350000" y="39497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5955030" y="6351270"/>
                  </a:ln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ubicBezTo>
                    <a:pt x="0" y="5955030"/>
                    <a:pt x="0" y="5955030"/>
                    <a:pt x="0" y="5955030"/>
                  </a:cubicBezTo>
                  <a:close/>
                </a:path>
              </a:pathLst>
            </a:custGeom>
            <a:blipFill>
              <a:blip r:embed="rId8"/>
              <a:stretch>
                <a:fillRect l="0" t="-6120" r="0" b="-6120"/>
              </a:stretch>
            </a:blip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16783333" y="3851482"/>
            <a:ext cx="951933" cy="951933"/>
          </a:xfrm>
          <a:custGeom>
            <a:avLst/>
            <a:gdLst/>
            <a:ahLst/>
            <a:cxnLst/>
            <a:rect r="r" b="b" t="t" l="l"/>
            <a:pathLst>
              <a:path h="951933" w="951933">
                <a:moveTo>
                  <a:pt x="0" y="0"/>
                </a:moveTo>
                <a:lnTo>
                  <a:pt x="951934" y="0"/>
                </a:lnTo>
                <a:lnTo>
                  <a:pt x="951934" y="951933"/>
                </a:lnTo>
                <a:lnTo>
                  <a:pt x="0" y="95193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216075" y="189268"/>
            <a:ext cx="1552770" cy="1552770"/>
          </a:xfrm>
          <a:custGeom>
            <a:avLst/>
            <a:gdLst/>
            <a:ahLst/>
            <a:cxnLst/>
            <a:rect r="r" b="b" t="t" l="l"/>
            <a:pathLst>
              <a:path h="1552770" w="1552770">
                <a:moveTo>
                  <a:pt x="0" y="0"/>
                </a:moveTo>
                <a:lnTo>
                  <a:pt x="1552769" y="0"/>
                </a:lnTo>
                <a:lnTo>
                  <a:pt x="1552769" y="1552770"/>
                </a:lnTo>
                <a:lnTo>
                  <a:pt x="0" y="155277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4454926" y="7115363"/>
            <a:ext cx="4352777" cy="2150626"/>
            <a:chOff x="0" y="0"/>
            <a:chExt cx="1146410" cy="56642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146410" cy="566420"/>
            </a:xfrm>
            <a:custGeom>
              <a:avLst/>
              <a:gdLst/>
              <a:ahLst/>
              <a:cxnLst/>
              <a:rect r="r" b="b" t="t" l="l"/>
              <a:pathLst>
                <a:path h="566420" w="1146410">
                  <a:moveTo>
                    <a:pt x="0" y="0"/>
                  </a:moveTo>
                  <a:lnTo>
                    <a:pt x="943210" y="0"/>
                  </a:lnTo>
                  <a:lnTo>
                    <a:pt x="1146410" y="283210"/>
                  </a:lnTo>
                  <a:lnTo>
                    <a:pt x="943210" y="566420"/>
                  </a:lnTo>
                  <a:lnTo>
                    <a:pt x="0" y="566420"/>
                  </a:lnTo>
                  <a:lnTo>
                    <a:pt x="203200" y="283210"/>
                  </a:lnTo>
                  <a:lnTo>
                    <a:pt x="0" y="0"/>
                  </a:lnTo>
                </a:path>
              </a:pathLst>
            </a:custGeom>
            <a:solidFill>
              <a:srgbClr val="00297C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177800" y="-38100"/>
              <a:ext cx="558800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FFFFFF"/>
                  </a:solidFill>
                  <a:latin typeface="Open Sans"/>
                </a:rPr>
                <a:t>Understanding variables and data types is essential for working with Java.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8204223" y="7115363"/>
            <a:ext cx="5223531" cy="2176151"/>
            <a:chOff x="0" y="0"/>
            <a:chExt cx="1375745" cy="573143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375745" cy="573143"/>
            </a:xfrm>
            <a:custGeom>
              <a:avLst/>
              <a:gdLst/>
              <a:ahLst/>
              <a:cxnLst/>
              <a:rect r="r" b="b" t="t" l="l"/>
              <a:pathLst>
                <a:path h="573143" w="1375745">
                  <a:moveTo>
                    <a:pt x="0" y="0"/>
                  </a:moveTo>
                  <a:lnTo>
                    <a:pt x="1172545" y="0"/>
                  </a:lnTo>
                  <a:lnTo>
                    <a:pt x="1375745" y="286571"/>
                  </a:lnTo>
                  <a:lnTo>
                    <a:pt x="1172545" y="573143"/>
                  </a:lnTo>
                  <a:lnTo>
                    <a:pt x="0" y="573143"/>
                  </a:lnTo>
                  <a:lnTo>
                    <a:pt x="203200" y="286571"/>
                  </a:lnTo>
                  <a:lnTo>
                    <a:pt x="0" y="0"/>
                  </a:lnTo>
                </a:path>
              </a:pathLst>
            </a:custGeom>
            <a:solidFill>
              <a:srgbClr val="00297C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177800" y="-38100"/>
              <a:ext cx="558800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FFFFFF"/>
                  </a:solidFill>
                  <a:latin typeface="Open Sans"/>
                </a:rPr>
                <a:t>Expressions and Operators make up the logic that Java follows.</a:t>
              </a:r>
            </a:p>
            <a:p>
              <a:pPr>
                <a:lnSpc>
                  <a:spcPts val="3359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2795452" y="7115363"/>
            <a:ext cx="5074637" cy="2176151"/>
            <a:chOff x="0" y="0"/>
            <a:chExt cx="1336182" cy="572994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336182" cy="572994"/>
            </a:xfrm>
            <a:custGeom>
              <a:avLst/>
              <a:gdLst/>
              <a:ahLst/>
              <a:cxnLst/>
              <a:rect r="r" b="b" t="t" l="l"/>
              <a:pathLst>
                <a:path h="572994" w="1336182">
                  <a:moveTo>
                    <a:pt x="0" y="0"/>
                  </a:moveTo>
                  <a:lnTo>
                    <a:pt x="1132982" y="0"/>
                  </a:lnTo>
                  <a:lnTo>
                    <a:pt x="1336182" y="286497"/>
                  </a:lnTo>
                  <a:lnTo>
                    <a:pt x="1132982" y="572994"/>
                  </a:lnTo>
                  <a:lnTo>
                    <a:pt x="0" y="572994"/>
                  </a:lnTo>
                  <a:lnTo>
                    <a:pt x="203200" y="286497"/>
                  </a:lnTo>
                  <a:lnTo>
                    <a:pt x="0" y="0"/>
                  </a:lnTo>
                </a:path>
              </a:pathLst>
            </a:custGeom>
            <a:solidFill>
              <a:srgbClr val="00297C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177800" y="-38100"/>
              <a:ext cx="558800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FFFFFF"/>
                  </a:solidFill>
                  <a:latin typeface="Open Sans"/>
                </a:rPr>
                <a:t>Loops and conditionals are used to manipulate data and control the flow of Java program.</a:t>
              </a: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568217" y="6564120"/>
            <a:ext cx="3216331" cy="4578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F66E1A"/>
                </a:solidFill>
                <a:latin typeface="Poppins Bold"/>
              </a:rPr>
              <a:t>Syntax Rules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4175072" y="6555224"/>
            <a:ext cx="3964830" cy="4578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F66E1A"/>
                </a:solidFill>
                <a:latin typeface="Poppins Bold"/>
              </a:rPr>
              <a:t>Variables &amp; Data Types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8482269" y="6564120"/>
            <a:ext cx="4313183" cy="4578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F66E1A"/>
                </a:solidFill>
                <a:latin typeface="Poppins Bold"/>
              </a:rPr>
              <a:t>Expressions &amp; Operators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3487940" y="6564120"/>
            <a:ext cx="4247327" cy="4578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F66E1A"/>
                </a:solidFill>
                <a:latin typeface="Poppins Bold"/>
              </a:rPr>
              <a:t>Loops &amp; Conditionals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959940" y="2671031"/>
            <a:ext cx="7184060" cy="904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720"/>
              </a:lnSpc>
            </a:pPr>
            <a:r>
              <a:rPr lang="en-US" sz="5600">
                <a:solidFill>
                  <a:srgbClr val="171616"/>
                </a:solidFill>
                <a:latin typeface="Poppins Bold"/>
              </a:rPr>
              <a:t>Java Basic</a:t>
            </a:r>
          </a:p>
        </p:txBody>
      </p:sp>
      <p:grpSp>
        <p:nvGrpSpPr>
          <p:cNvPr name="Group 26" id="26"/>
          <p:cNvGrpSpPr/>
          <p:nvPr/>
        </p:nvGrpSpPr>
        <p:grpSpPr>
          <a:xfrm rot="0">
            <a:off x="0" y="7115363"/>
            <a:ext cx="5082018" cy="2150626"/>
            <a:chOff x="0" y="0"/>
            <a:chExt cx="1338474" cy="56642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338474" cy="566420"/>
            </a:xfrm>
            <a:custGeom>
              <a:avLst/>
              <a:gdLst/>
              <a:ahLst/>
              <a:cxnLst/>
              <a:rect r="r" b="b" t="t" l="l"/>
              <a:pathLst>
                <a:path h="566420" w="1338474">
                  <a:moveTo>
                    <a:pt x="0" y="0"/>
                  </a:moveTo>
                  <a:lnTo>
                    <a:pt x="1135274" y="0"/>
                  </a:lnTo>
                  <a:lnTo>
                    <a:pt x="1338474" y="283210"/>
                  </a:lnTo>
                  <a:lnTo>
                    <a:pt x="1135274" y="566420"/>
                  </a:lnTo>
                  <a:lnTo>
                    <a:pt x="0" y="566420"/>
                  </a:lnTo>
                  <a:lnTo>
                    <a:pt x="203200" y="283210"/>
                  </a:lnTo>
                  <a:lnTo>
                    <a:pt x="0" y="0"/>
                  </a:lnTo>
                </a:path>
              </a:pathLst>
            </a:custGeom>
            <a:solidFill>
              <a:srgbClr val="00297C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177800" y="-38100"/>
              <a:ext cx="558800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FFFFFF"/>
                  </a:solidFill>
                  <a:latin typeface="Open Sans"/>
                </a:rPr>
                <a:t>Java follows a strict set of syntax rules that must be followed in order for programs to work.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05735" y="1178928"/>
            <a:ext cx="192115" cy="245728"/>
          </a:xfrm>
          <a:custGeom>
            <a:avLst/>
            <a:gdLst/>
            <a:ahLst/>
            <a:cxnLst/>
            <a:rect r="r" b="b" t="t" l="l"/>
            <a:pathLst>
              <a:path h="245728" w="192115">
                <a:moveTo>
                  <a:pt x="0" y="0"/>
                </a:moveTo>
                <a:lnTo>
                  <a:pt x="192115" y="0"/>
                </a:lnTo>
                <a:lnTo>
                  <a:pt x="192115" y="245728"/>
                </a:lnTo>
                <a:lnTo>
                  <a:pt x="0" y="2457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369535" y="680495"/>
            <a:ext cx="744161" cy="744161"/>
          </a:xfrm>
          <a:custGeom>
            <a:avLst/>
            <a:gdLst/>
            <a:ahLst/>
            <a:cxnLst/>
            <a:rect r="r" b="b" t="t" l="l"/>
            <a:pathLst>
              <a:path h="744161" w="744161">
                <a:moveTo>
                  <a:pt x="0" y="0"/>
                </a:moveTo>
                <a:lnTo>
                  <a:pt x="744161" y="0"/>
                </a:lnTo>
                <a:lnTo>
                  <a:pt x="744161" y="744161"/>
                </a:lnTo>
                <a:lnTo>
                  <a:pt x="0" y="74416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14015" y="8184738"/>
            <a:ext cx="2327601" cy="1522130"/>
          </a:xfrm>
          <a:custGeom>
            <a:avLst/>
            <a:gdLst/>
            <a:ahLst/>
            <a:cxnLst/>
            <a:rect r="r" b="b" t="t" l="l"/>
            <a:pathLst>
              <a:path h="1522130" w="2327601">
                <a:moveTo>
                  <a:pt x="0" y="0"/>
                </a:moveTo>
                <a:lnTo>
                  <a:pt x="2327601" y="0"/>
                </a:lnTo>
                <a:lnTo>
                  <a:pt x="2327601" y="1522129"/>
                </a:lnTo>
                <a:lnTo>
                  <a:pt x="0" y="152212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-9226"/>
            </a:stretch>
          </a:blipFill>
        </p:spPr>
      </p: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13041630" y="5027681"/>
            <a:ext cx="5246370" cy="5246370"/>
            <a:chOff x="0" y="0"/>
            <a:chExt cx="6350000" cy="6350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4838700" y="0"/>
                  </a:moveTo>
                  <a:lnTo>
                    <a:pt x="1511300" y="0"/>
                  </a:lnTo>
                  <a:cubicBezTo>
                    <a:pt x="676910" y="0"/>
                    <a:pt x="0" y="676910"/>
                    <a:pt x="0" y="1511300"/>
                  </a:cubicBezTo>
                  <a:lnTo>
                    <a:pt x="0" y="6350000"/>
                  </a:lnTo>
                  <a:lnTo>
                    <a:pt x="4838700" y="6350000"/>
                  </a:lnTo>
                  <a:cubicBezTo>
                    <a:pt x="5673090" y="6350000"/>
                    <a:pt x="6350000" y="5673090"/>
                    <a:pt x="6350000" y="4838700"/>
                  </a:cubicBezTo>
                  <a:lnTo>
                    <a:pt x="6350000" y="0"/>
                  </a:lnTo>
                  <a:lnTo>
                    <a:pt x="483870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3209117" y="519781"/>
            <a:ext cx="6213627" cy="904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720"/>
              </a:lnSpc>
            </a:pPr>
            <a:r>
              <a:rPr lang="en-US" sz="5600">
                <a:solidFill>
                  <a:srgbClr val="171616"/>
                </a:solidFill>
                <a:latin typeface="Poppins Bold"/>
              </a:rPr>
              <a:t>Intern Pe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621115" y="1900081"/>
            <a:ext cx="1222090" cy="1222090"/>
          </a:xfrm>
          <a:custGeom>
            <a:avLst/>
            <a:gdLst/>
            <a:ahLst/>
            <a:cxnLst/>
            <a:rect r="r" b="b" t="t" l="l"/>
            <a:pathLst>
              <a:path h="1222090" w="1222090">
                <a:moveTo>
                  <a:pt x="0" y="0"/>
                </a:moveTo>
                <a:lnTo>
                  <a:pt x="1222090" y="0"/>
                </a:lnTo>
                <a:lnTo>
                  <a:pt x="1222090" y="1222090"/>
                </a:lnTo>
                <a:lnTo>
                  <a:pt x="0" y="122209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639911" y="2182036"/>
            <a:ext cx="1203294" cy="5819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72"/>
              </a:lnSpc>
              <a:spcBef>
                <a:spcPct val="0"/>
              </a:spcBef>
            </a:pPr>
            <a:r>
              <a:rPr lang="en-US" sz="3337">
                <a:solidFill>
                  <a:srgbClr val="FFFFFF"/>
                </a:solidFill>
                <a:latin typeface="Roboto Bold"/>
              </a:rPr>
              <a:t>01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060939" y="2709931"/>
            <a:ext cx="3736180" cy="26127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Open Sans Bold"/>
              </a:rPr>
              <a:t>Internpe is a company, That is non-profitable and only focuses on your dreams. So let's start your Internship journey with us.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060939" y="1941729"/>
            <a:ext cx="3736180" cy="556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79"/>
              </a:lnSpc>
              <a:spcBef>
                <a:spcPct val="0"/>
              </a:spcBef>
            </a:pPr>
            <a:r>
              <a:rPr lang="en-US" sz="3199">
                <a:solidFill>
                  <a:srgbClr val="000000"/>
                </a:solidFill>
                <a:latin typeface="Roboto Bold"/>
              </a:rPr>
              <a:t>Intern Pe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4924355" y="6366846"/>
            <a:ext cx="1222090" cy="1222090"/>
          </a:xfrm>
          <a:custGeom>
            <a:avLst/>
            <a:gdLst/>
            <a:ahLst/>
            <a:cxnLst/>
            <a:rect r="r" b="b" t="t" l="l"/>
            <a:pathLst>
              <a:path h="1222090" w="1222090">
                <a:moveTo>
                  <a:pt x="0" y="0"/>
                </a:moveTo>
                <a:lnTo>
                  <a:pt x="1222090" y="0"/>
                </a:lnTo>
                <a:lnTo>
                  <a:pt x="1222090" y="1222090"/>
                </a:lnTo>
                <a:lnTo>
                  <a:pt x="0" y="122209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4943151" y="6658327"/>
            <a:ext cx="1203294" cy="572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72"/>
              </a:lnSpc>
              <a:spcBef>
                <a:spcPct val="0"/>
              </a:spcBef>
            </a:pPr>
            <a:r>
              <a:rPr lang="en-US" sz="3337">
                <a:solidFill>
                  <a:srgbClr val="FFFFFF"/>
                </a:solidFill>
                <a:latin typeface="Open Sans Bold"/>
              </a:rPr>
              <a:t>02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389620" y="7455265"/>
            <a:ext cx="4693121" cy="26127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Open Sans Bold"/>
              </a:rPr>
              <a:t>Program length: 4 weeks virtual internship programm. Focus on Java basics such as syntax, operators, and conditionals alongside team-based projects.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389620" y="6409751"/>
            <a:ext cx="4872548" cy="5638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619"/>
              </a:lnSpc>
              <a:spcBef>
                <a:spcPct val="0"/>
              </a:spcBef>
            </a:pPr>
            <a:r>
              <a:rPr lang="en-US" sz="3299">
                <a:solidFill>
                  <a:srgbClr val="000000"/>
                </a:solidFill>
                <a:latin typeface="Open Sans Bold"/>
              </a:rPr>
              <a:t>Internship Details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8423903" y="1900081"/>
            <a:ext cx="1222090" cy="1222090"/>
          </a:xfrm>
          <a:custGeom>
            <a:avLst/>
            <a:gdLst/>
            <a:ahLst/>
            <a:cxnLst/>
            <a:rect r="r" b="b" t="t" l="l"/>
            <a:pathLst>
              <a:path h="1222090" w="1222090">
                <a:moveTo>
                  <a:pt x="0" y="0"/>
                </a:moveTo>
                <a:lnTo>
                  <a:pt x="1222090" y="0"/>
                </a:lnTo>
                <a:lnTo>
                  <a:pt x="1222090" y="1222090"/>
                </a:lnTo>
                <a:lnTo>
                  <a:pt x="0" y="122209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8442699" y="2182036"/>
            <a:ext cx="1203294" cy="5819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72"/>
              </a:lnSpc>
              <a:spcBef>
                <a:spcPct val="0"/>
              </a:spcBef>
            </a:pPr>
            <a:r>
              <a:rPr lang="en-US" sz="3337">
                <a:solidFill>
                  <a:srgbClr val="FFFFFF"/>
                </a:solidFill>
                <a:latin typeface="Roboto Bold"/>
              </a:rPr>
              <a:t>03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941268" y="2709931"/>
            <a:ext cx="3736180" cy="26127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Open Sans Bold"/>
              </a:rPr>
              <a:t>Learned the basics and Developed fundamental Java skills, improved teamwork and communication.</a:t>
            </a:r>
            <a:r>
              <a:rPr lang="en-US" sz="2499">
                <a:solidFill>
                  <a:srgbClr val="000000"/>
                </a:solidFill>
                <a:latin typeface="Open Sans Bold"/>
              </a:rPr>
              <a:t> </a:t>
            </a:r>
          </a:p>
        </p:txBody>
      </p:sp>
      <p:sp>
        <p:nvSpPr>
          <p:cNvPr name="Freeform 19" id="19"/>
          <p:cNvSpPr/>
          <p:nvPr/>
        </p:nvSpPr>
        <p:spPr>
          <a:xfrm flipH="false" flipV="false" rot="0">
            <a:off x="14970468" y="-351009"/>
            <a:ext cx="3874294" cy="2862135"/>
          </a:xfrm>
          <a:custGeom>
            <a:avLst/>
            <a:gdLst/>
            <a:ahLst/>
            <a:cxnLst/>
            <a:rect r="r" b="b" t="t" l="l"/>
            <a:pathLst>
              <a:path h="2862135" w="3874294">
                <a:moveTo>
                  <a:pt x="0" y="0"/>
                </a:moveTo>
                <a:lnTo>
                  <a:pt x="3874294" y="0"/>
                </a:lnTo>
                <a:lnTo>
                  <a:pt x="3874294" y="2862135"/>
                </a:lnTo>
                <a:lnTo>
                  <a:pt x="0" y="286213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9941268" y="1941729"/>
            <a:ext cx="5723547" cy="556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79"/>
              </a:lnSpc>
              <a:spcBef>
                <a:spcPct val="0"/>
              </a:spcBef>
            </a:pPr>
            <a:r>
              <a:rPr lang="en-US" sz="3199">
                <a:solidFill>
                  <a:srgbClr val="000000"/>
                </a:solidFill>
                <a:latin typeface="Roboto Bold"/>
              </a:rPr>
              <a:t>Outcomes &amp; Lessons Learned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322753" y="2387606"/>
            <a:ext cx="22544031" cy="22544031"/>
          </a:xfrm>
          <a:custGeom>
            <a:avLst/>
            <a:gdLst/>
            <a:ahLst/>
            <a:cxnLst/>
            <a:rect r="r" b="b" t="t" l="l"/>
            <a:pathLst>
              <a:path h="22544031" w="22544031">
                <a:moveTo>
                  <a:pt x="0" y="0"/>
                </a:moveTo>
                <a:lnTo>
                  <a:pt x="22544031" y="0"/>
                </a:lnTo>
                <a:lnTo>
                  <a:pt x="22544031" y="22544031"/>
                </a:lnTo>
                <a:lnTo>
                  <a:pt x="0" y="225440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05735" y="1178928"/>
            <a:ext cx="192115" cy="245728"/>
          </a:xfrm>
          <a:custGeom>
            <a:avLst/>
            <a:gdLst/>
            <a:ahLst/>
            <a:cxnLst/>
            <a:rect r="r" b="b" t="t" l="l"/>
            <a:pathLst>
              <a:path h="245728" w="192115">
                <a:moveTo>
                  <a:pt x="0" y="0"/>
                </a:moveTo>
                <a:lnTo>
                  <a:pt x="192115" y="0"/>
                </a:lnTo>
                <a:lnTo>
                  <a:pt x="192115" y="245728"/>
                </a:lnTo>
                <a:lnTo>
                  <a:pt x="0" y="2457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61573" y="496671"/>
            <a:ext cx="744161" cy="744161"/>
          </a:xfrm>
          <a:custGeom>
            <a:avLst/>
            <a:gdLst/>
            <a:ahLst/>
            <a:cxnLst/>
            <a:rect r="r" b="b" t="t" l="l"/>
            <a:pathLst>
              <a:path h="744161" w="744161">
                <a:moveTo>
                  <a:pt x="0" y="0"/>
                </a:moveTo>
                <a:lnTo>
                  <a:pt x="744162" y="0"/>
                </a:lnTo>
                <a:lnTo>
                  <a:pt x="744162" y="744161"/>
                </a:lnTo>
                <a:lnTo>
                  <a:pt x="0" y="74416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6755133" y="5219802"/>
            <a:ext cx="4229844" cy="1901177"/>
            <a:chOff x="0" y="0"/>
            <a:chExt cx="5639792" cy="253490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11557" y="4973"/>
              <a:ext cx="5616702" cy="2524930"/>
            </a:xfrm>
            <a:custGeom>
              <a:avLst/>
              <a:gdLst/>
              <a:ahLst/>
              <a:cxnLst/>
              <a:rect r="r" b="b" t="t" l="l"/>
              <a:pathLst>
                <a:path h="2524930" w="5616702">
                  <a:moveTo>
                    <a:pt x="0" y="71696"/>
                  </a:moveTo>
                  <a:cubicBezTo>
                    <a:pt x="0" y="32077"/>
                    <a:pt x="74549" y="0"/>
                    <a:pt x="166624" y="0"/>
                  </a:cubicBezTo>
                  <a:lnTo>
                    <a:pt x="5450078" y="0"/>
                  </a:lnTo>
                  <a:cubicBezTo>
                    <a:pt x="5542153" y="0"/>
                    <a:pt x="5616702" y="32132"/>
                    <a:pt x="5616702" y="71696"/>
                  </a:cubicBezTo>
                  <a:lnTo>
                    <a:pt x="5616702" y="2453234"/>
                  </a:lnTo>
                  <a:cubicBezTo>
                    <a:pt x="5616702" y="2492852"/>
                    <a:pt x="5542153" y="2524929"/>
                    <a:pt x="5450078" y="2524929"/>
                  </a:cubicBezTo>
                  <a:lnTo>
                    <a:pt x="166624" y="2524929"/>
                  </a:lnTo>
                  <a:cubicBezTo>
                    <a:pt x="74549" y="2524929"/>
                    <a:pt x="0" y="2492797"/>
                    <a:pt x="0" y="2453234"/>
                  </a:cubicBezTo>
                  <a:lnTo>
                    <a:pt x="0" y="71696"/>
                  </a:lnTo>
                </a:path>
              </a:pathLst>
            </a:custGeom>
            <a:solidFill>
              <a:srgbClr val="283157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639816" cy="2534875"/>
            </a:xfrm>
            <a:custGeom>
              <a:avLst/>
              <a:gdLst/>
              <a:ahLst/>
              <a:cxnLst/>
              <a:rect r="r" b="b" t="t" l="l"/>
              <a:pathLst>
                <a:path h="2534875" w="5639816">
                  <a:moveTo>
                    <a:pt x="0" y="76669"/>
                  </a:moveTo>
                  <a:cubicBezTo>
                    <a:pt x="0" y="34318"/>
                    <a:pt x="79756" y="0"/>
                    <a:pt x="178181" y="0"/>
                  </a:cubicBezTo>
                  <a:lnTo>
                    <a:pt x="5461635" y="0"/>
                  </a:lnTo>
                  <a:lnTo>
                    <a:pt x="5461635" y="4973"/>
                  </a:lnTo>
                  <a:lnTo>
                    <a:pt x="5461635" y="0"/>
                  </a:lnTo>
                  <a:cubicBezTo>
                    <a:pt x="5560060" y="0"/>
                    <a:pt x="5639816" y="34318"/>
                    <a:pt x="5639816" y="76669"/>
                  </a:cubicBezTo>
                  <a:lnTo>
                    <a:pt x="5628259" y="76669"/>
                  </a:lnTo>
                  <a:lnTo>
                    <a:pt x="5639816" y="76669"/>
                  </a:lnTo>
                  <a:lnTo>
                    <a:pt x="5639816" y="2458207"/>
                  </a:lnTo>
                  <a:lnTo>
                    <a:pt x="5628259" y="2458207"/>
                  </a:lnTo>
                  <a:lnTo>
                    <a:pt x="5639816" y="2458207"/>
                  </a:lnTo>
                  <a:cubicBezTo>
                    <a:pt x="5639816" y="2500557"/>
                    <a:pt x="5560060" y="2534875"/>
                    <a:pt x="5461635" y="2534875"/>
                  </a:cubicBezTo>
                  <a:lnTo>
                    <a:pt x="5461635" y="2529902"/>
                  </a:lnTo>
                  <a:lnTo>
                    <a:pt x="5461635" y="2534875"/>
                  </a:lnTo>
                  <a:lnTo>
                    <a:pt x="178181" y="2534875"/>
                  </a:lnTo>
                  <a:lnTo>
                    <a:pt x="178181" y="2529902"/>
                  </a:lnTo>
                  <a:lnTo>
                    <a:pt x="178181" y="2534875"/>
                  </a:lnTo>
                  <a:cubicBezTo>
                    <a:pt x="79756" y="2534875"/>
                    <a:pt x="0" y="2500557"/>
                    <a:pt x="0" y="2458207"/>
                  </a:cubicBezTo>
                  <a:lnTo>
                    <a:pt x="0" y="76669"/>
                  </a:lnTo>
                  <a:lnTo>
                    <a:pt x="11557" y="76669"/>
                  </a:lnTo>
                  <a:lnTo>
                    <a:pt x="0" y="76669"/>
                  </a:lnTo>
                  <a:moveTo>
                    <a:pt x="22987" y="76669"/>
                  </a:moveTo>
                  <a:lnTo>
                    <a:pt x="22987" y="2458207"/>
                  </a:lnTo>
                  <a:lnTo>
                    <a:pt x="11557" y="2458207"/>
                  </a:lnTo>
                  <a:lnTo>
                    <a:pt x="23114" y="2458207"/>
                  </a:lnTo>
                  <a:cubicBezTo>
                    <a:pt x="23114" y="2495093"/>
                    <a:pt x="92583" y="2524984"/>
                    <a:pt x="178308" y="2524984"/>
                  </a:cubicBezTo>
                  <a:lnTo>
                    <a:pt x="5461635" y="2524984"/>
                  </a:lnTo>
                  <a:cubicBezTo>
                    <a:pt x="5547360" y="2524984"/>
                    <a:pt x="5616829" y="2495093"/>
                    <a:pt x="5616829" y="2458207"/>
                  </a:cubicBezTo>
                  <a:lnTo>
                    <a:pt x="5616829" y="76669"/>
                  </a:lnTo>
                  <a:cubicBezTo>
                    <a:pt x="5616829" y="39782"/>
                    <a:pt x="5547360" y="9891"/>
                    <a:pt x="5461635" y="9891"/>
                  </a:cubicBezTo>
                  <a:lnTo>
                    <a:pt x="178181" y="9891"/>
                  </a:lnTo>
                  <a:lnTo>
                    <a:pt x="178181" y="4973"/>
                  </a:lnTo>
                  <a:lnTo>
                    <a:pt x="178181" y="9946"/>
                  </a:lnTo>
                  <a:cubicBezTo>
                    <a:pt x="92456" y="9891"/>
                    <a:pt x="22987" y="39782"/>
                    <a:pt x="22987" y="76669"/>
                  </a:cubicBezTo>
                </a:path>
              </a:pathLst>
            </a:custGeom>
            <a:solidFill>
              <a:srgbClr val="303B69"/>
            </a:solid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8430687" y="2956369"/>
            <a:ext cx="47625" cy="47625"/>
          </a:xfrm>
          <a:custGeom>
            <a:avLst/>
            <a:gdLst/>
            <a:ahLst/>
            <a:cxnLst/>
            <a:rect r="r" b="b" t="t" l="l"/>
            <a:pathLst>
              <a:path h="47625" w="47625">
                <a:moveTo>
                  <a:pt x="0" y="0"/>
                </a:moveTo>
                <a:lnTo>
                  <a:pt x="47625" y="0"/>
                </a:lnTo>
                <a:lnTo>
                  <a:pt x="47625" y="47625"/>
                </a:lnTo>
                <a:lnTo>
                  <a:pt x="0" y="4762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2514738" t="0" r="0" b="-2514738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6618662" y="20516"/>
            <a:ext cx="1281276" cy="1281276"/>
          </a:xfrm>
          <a:custGeom>
            <a:avLst/>
            <a:gdLst/>
            <a:ahLst/>
            <a:cxnLst/>
            <a:rect r="r" b="b" t="t" l="l"/>
            <a:pathLst>
              <a:path h="1281276" w="1281276">
                <a:moveTo>
                  <a:pt x="0" y="0"/>
                </a:moveTo>
                <a:lnTo>
                  <a:pt x="1281276" y="0"/>
                </a:lnTo>
                <a:lnTo>
                  <a:pt x="1281276" y="1281276"/>
                </a:lnTo>
                <a:lnTo>
                  <a:pt x="0" y="128127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6755151" y="7887741"/>
            <a:ext cx="4229844" cy="1886889"/>
            <a:chOff x="0" y="0"/>
            <a:chExt cx="5639792" cy="251585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11557" y="4935"/>
              <a:ext cx="5616702" cy="2505955"/>
            </a:xfrm>
            <a:custGeom>
              <a:avLst/>
              <a:gdLst/>
              <a:ahLst/>
              <a:cxnLst/>
              <a:rect r="r" b="b" t="t" l="l"/>
              <a:pathLst>
                <a:path h="2505955" w="5616702">
                  <a:moveTo>
                    <a:pt x="0" y="71158"/>
                  </a:moveTo>
                  <a:cubicBezTo>
                    <a:pt x="0" y="31837"/>
                    <a:pt x="74549" y="0"/>
                    <a:pt x="166624" y="0"/>
                  </a:cubicBezTo>
                  <a:lnTo>
                    <a:pt x="5450078" y="0"/>
                  </a:lnTo>
                  <a:cubicBezTo>
                    <a:pt x="5542153" y="0"/>
                    <a:pt x="5616702" y="31891"/>
                    <a:pt x="5616702" y="71158"/>
                  </a:cubicBezTo>
                  <a:lnTo>
                    <a:pt x="5616702" y="2434798"/>
                  </a:lnTo>
                  <a:cubicBezTo>
                    <a:pt x="5616702" y="2474119"/>
                    <a:pt x="5542153" y="2505955"/>
                    <a:pt x="5450078" y="2505955"/>
                  </a:cubicBezTo>
                  <a:lnTo>
                    <a:pt x="166624" y="2505955"/>
                  </a:lnTo>
                  <a:cubicBezTo>
                    <a:pt x="74549" y="2505955"/>
                    <a:pt x="0" y="2474064"/>
                    <a:pt x="0" y="2434798"/>
                  </a:cubicBezTo>
                  <a:lnTo>
                    <a:pt x="0" y="71158"/>
                  </a:lnTo>
                </a:path>
              </a:pathLst>
            </a:custGeom>
            <a:solidFill>
              <a:srgbClr val="283157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639816" cy="2515825"/>
            </a:xfrm>
            <a:custGeom>
              <a:avLst/>
              <a:gdLst/>
              <a:ahLst/>
              <a:cxnLst/>
              <a:rect r="r" b="b" t="t" l="l"/>
              <a:pathLst>
                <a:path h="2515825" w="5639816">
                  <a:moveTo>
                    <a:pt x="0" y="76093"/>
                  </a:moveTo>
                  <a:cubicBezTo>
                    <a:pt x="0" y="34060"/>
                    <a:pt x="79756" y="0"/>
                    <a:pt x="178181" y="0"/>
                  </a:cubicBezTo>
                  <a:lnTo>
                    <a:pt x="5461635" y="0"/>
                  </a:lnTo>
                  <a:lnTo>
                    <a:pt x="5461635" y="4935"/>
                  </a:lnTo>
                  <a:lnTo>
                    <a:pt x="5461635" y="0"/>
                  </a:lnTo>
                  <a:cubicBezTo>
                    <a:pt x="5560060" y="0"/>
                    <a:pt x="5639816" y="34060"/>
                    <a:pt x="5639816" y="76093"/>
                  </a:cubicBezTo>
                  <a:lnTo>
                    <a:pt x="5628259" y="76093"/>
                  </a:lnTo>
                  <a:lnTo>
                    <a:pt x="5639816" y="76093"/>
                  </a:lnTo>
                  <a:lnTo>
                    <a:pt x="5639816" y="2439733"/>
                  </a:lnTo>
                  <a:lnTo>
                    <a:pt x="5628259" y="2439733"/>
                  </a:lnTo>
                  <a:lnTo>
                    <a:pt x="5639816" y="2439733"/>
                  </a:lnTo>
                  <a:cubicBezTo>
                    <a:pt x="5639816" y="2481765"/>
                    <a:pt x="5560060" y="2515825"/>
                    <a:pt x="5461635" y="2515825"/>
                  </a:cubicBezTo>
                  <a:lnTo>
                    <a:pt x="5461635" y="2510890"/>
                  </a:lnTo>
                  <a:lnTo>
                    <a:pt x="5461635" y="2515825"/>
                  </a:lnTo>
                  <a:lnTo>
                    <a:pt x="178181" y="2515825"/>
                  </a:lnTo>
                  <a:lnTo>
                    <a:pt x="178181" y="2510890"/>
                  </a:lnTo>
                  <a:lnTo>
                    <a:pt x="178181" y="2515825"/>
                  </a:lnTo>
                  <a:cubicBezTo>
                    <a:pt x="79756" y="2515825"/>
                    <a:pt x="0" y="2481765"/>
                    <a:pt x="0" y="2439733"/>
                  </a:cubicBezTo>
                  <a:lnTo>
                    <a:pt x="0" y="76093"/>
                  </a:lnTo>
                  <a:lnTo>
                    <a:pt x="11557" y="76093"/>
                  </a:lnTo>
                  <a:lnTo>
                    <a:pt x="0" y="76093"/>
                  </a:lnTo>
                  <a:moveTo>
                    <a:pt x="22987" y="76093"/>
                  </a:moveTo>
                  <a:lnTo>
                    <a:pt x="22987" y="2439733"/>
                  </a:lnTo>
                  <a:lnTo>
                    <a:pt x="11557" y="2439733"/>
                  </a:lnTo>
                  <a:lnTo>
                    <a:pt x="23114" y="2439733"/>
                  </a:lnTo>
                  <a:cubicBezTo>
                    <a:pt x="23114" y="2476342"/>
                    <a:pt x="92583" y="2506009"/>
                    <a:pt x="178308" y="2506009"/>
                  </a:cubicBezTo>
                  <a:lnTo>
                    <a:pt x="5461635" y="2506009"/>
                  </a:lnTo>
                  <a:cubicBezTo>
                    <a:pt x="5547360" y="2506009"/>
                    <a:pt x="5616829" y="2476342"/>
                    <a:pt x="5616829" y="2439733"/>
                  </a:cubicBezTo>
                  <a:lnTo>
                    <a:pt x="5616829" y="76093"/>
                  </a:lnTo>
                  <a:cubicBezTo>
                    <a:pt x="5616829" y="39483"/>
                    <a:pt x="5547360" y="9817"/>
                    <a:pt x="5461635" y="9817"/>
                  </a:cubicBezTo>
                  <a:lnTo>
                    <a:pt x="178181" y="9817"/>
                  </a:lnTo>
                  <a:lnTo>
                    <a:pt x="178181" y="4935"/>
                  </a:lnTo>
                  <a:lnTo>
                    <a:pt x="178181" y="9871"/>
                  </a:lnTo>
                  <a:cubicBezTo>
                    <a:pt x="92456" y="9817"/>
                    <a:pt x="22987" y="39483"/>
                    <a:pt x="22987" y="76093"/>
                  </a:cubicBezTo>
                </a:path>
              </a:pathLst>
            </a:custGeom>
            <a:solidFill>
              <a:srgbClr val="303B69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1214384" y="5234089"/>
            <a:ext cx="4229844" cy="1886889"/>
            <a:chOff x="0" y="0"/>
            <a:chExt cx="5639792" cy="2515852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11557" y="4935"/>
              <a:ext cx="5616702" cy="2505955"/>
            </a:xfrm>
            <a:custGeom>
              <a:avLst/>
              <a:gdLst/>
              <a:ahLst/>
              <a:cxnLst/>
              <a:rect r="r" b="b" t="t" l="l"/>
              <a:pathLst>
                <a:path h="2505955" w="5616702">
                  <a:moveTo>
                    <a:pt x="0" y="71158"/>
                  </a:moveTo>
                  <a:cubicBezTo>
                    <a:pt x="0" y="31837"/>
                    <a:pt x="74549" y="0"/>
                    <a:pt x="166624" y="0"/>
                  </a:cubicBezTo>
                  <a:lnTo>
                    <a:pt x="5450078" y="0"/>
                  </a:lnTo>
                  <a:cubicBezTo>
                    <a:pt x="5542153" y="0"/>
                    <a:pt x="5616702" y="31891"/>
                    <a:pt x="5616702" y="71158"/>
                  </a:cubicBezTo>
                  <a:lnTo>
                    <a:pt x="5616702" y="2434798"/>
                  </a:lnTo>
                  <a:cubicBezTo>
                    <a:pt x="5616702" y="2474119"/>
                    <a:pt x="5542153" y="2505955"/>
                    <a:pt x="5450078" y="2505955"/>
                  </a:cubicBezTo>
                  <a:lnTo>
                    <a:pt x="166624" y="2505955"/>
                  </a:lnTo>
                  <a:cubicBezTo>
                    <a:pt x="74549" y="2505955"/>
                    <a:pt x="0" y="2474064"/>
                    <a:pt x="0" y="2434798"/>
                  </a:cubicBezTo>
                  <a:lnTo>
                    <a:pt x="0" y="71158"/>
                  </a:lnTo>
                </a:path>
              </a:pathLst>
            </a:custGeom>
            <a:solidFill>
              <a:srgbClr val="283157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5639816" cy="2515825"/>
            </a:xfrm>
            <a:custGeom>
              <a:avLst/>
              <a:gdLst/>
              <a:ahLst/>
              <a:cxnLst/>
              <a:rect r="r" b="b" t="t" l="l"/>
              <a:pathLst>
                <a:path h="2515825" w="5639816">
                  <a:moveTo>
                    <a:pt x="0" y="76093"/>
                  </a:moveTo>
                  <a:cubicBezTo>
                    <a:pt x="0" y="34060"/>
                    <a:pt x="79756" y="0"/>
                    <a:pt x="178181" y="0"/>
                  </a:cubicBezTo>
                  <a:lnTo>
                    <a:pt x="5461635" y="0"/>
                  </a:lnTo>
                  <a:lnTo>
                    <a:pt x="5461635" y="4935"/>
                  </a:lnTo>
                  <a:lnTo>
                    <a:pt x="5461635" y="0"/>
                  </a:lnTo>
                  <a:cubicBezTo>
                    <a:pt x="5560060" y="0"/>
                    <a:pt x="5639816" y="34060"/>
                    <a:pt x="5639816" y="76093"/>
                  </a:cubicBezTo>
                  <a:lnTo>
                    <a:pt x="5628259" y="76093"/>
                  </a:lnTo>
                  <a:lnTo>
                    <a:pt x="5639816" y="76093"/>
                  </a:lnTo>
                  <a:lnTo>
                    <a:pt x="5639816" y="2439733"/>
                  </a:lnTo>
                  <a:lnTo>
                    <a:pt x="5628259" y="2439733"/>
                  </a:lnTo>
                  <a:lnTo>
                    <a:pt x="5639816" y="2439733"/>
                  </a:lnTo>
                  <a:cubicBezTo>
                    <a:pt x="5639816" y="2481765"/>
                    <a:pt x="5560060" y="2515825"/>
                    <a:pt x="5461635" y="2515825"/>
                  </a:cubicBezTo>
                  <a:lnTo>
                    <a:pt x="5461635" y="2510890"/>
                  </a:lnTo>
                  <a:lnTo>
                    <a:pt x="5461635" y="2515825"/>
                  </a:lnTo>
                  <a:lnTo>
                    <a:pt x="178181" y="2515825"/>
                  </a:lnTo>
                  <a:lnTo>
                    <a:pt x="178181" y="2510890"/>
                  </a:lnTo>
                  <a:lnTo>
                    <a:pt x="178181" y="2515825"/>
                  </a:lnTo>
                  <a:cubicBezTo>
                    <a:pt x="79756" y="2515825"/>
                    <a:pt x="0" y="2481765"/>
                    <a:pt x="0" y="2439733"/>
                  </a:cubicBezTo>
                  <a:lnTo>
                    <a:pt x="0" y="76093"/>
                  </a:lnTo>
                  <a:lnTo>
                    <a:pt x="11557" y="76093"/>
                  </a:lnTo>
                  <a:lnTo>
                    <a:pt x="0" y="76093"/>
                  </a:lnTo>
                  <a:moveTo>
                    <a:pt x="22987" y="76093"/>
                  </a:moveTo>
                  <a:lnTo>
                    <a:pt x="22987" y="2439733"/>
                  </a:lnTo>
                  <a:lnTo>
                    <a:pt x="11557" y="2439733"/>
                  </a:lnTo>
                  <a:lnTo>
                    <a:pt x="23114" y="2439733"/>
                  </a:lnTo>
                  <a:cubicBezTo>
                    <a:pt x="23114" y="2476342"/>
                    <a:pt x="92583" y="2506009"/>
                    <a:pt x="178308" y="2506009"/>
                  </a:cubicBezTo>
                  <a:lnTo>
                    <a:pt x="5461635" y="2506009"/>
                  </a:lnTo>
                  <a:cubicBezTo>
                    <a:pt x="5547360" y="2506009"/>
                    <a:pt x="5616829" y="2476342"/>
                    <a:pt x="5616829" y="2439733"/>
                  </a:cubicBezTo>
                  <a:lnTo>
                    <a:pt x="5616829" y="76093"/>
                  </a:lnTo>
                  <a:cubicBezTo>
                    <a:pt x="5616829" y="39483"/>
                    <a:pt x="5547360" y="9817"/>
                    <a:pt x="5461635" y="9817"/>
                  </a:cubicBezTo>
                  <a:lnTo>
                    <a:pt x="178181" y="9817"/>
                  </a:lnTo>
                  <a:lnTo>
                    <a:pt x="178181" y="4935"/>
                  </a:lnTo>
                  <a:lnTo>
                    <a:pt x="178181" y="9871"/>
                  </a:lnTo>
                  <a:cubicBezTo>
                    <a:pt x="92456" y="9817"/>
                    <a:pt x="22987" y="39483"/>
                    <a:pt x="22987" y="76093"/>
                  </a:cubicBezTo>
                </a:path>
              </a:pathLst>
            </a:custGeom>
            <a:solidFill>
              <a:srgbClr val="303B69"/>
            </a:soli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12295882" y="5219802"/>
            <a:ext cx="4229844" cy="1886889"/>
            <a:chOff x="0" y="0"/>
            <a:chExt cx="5639792" cy="2515852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11557" y="4935"/>
              <a:ext cx="5616702" cy="2505955"/>
            </a:xfrm>
            <a:custGeom>
              <a:avLst/>
              <a:gdLst/>
              <a:ahLst/>
              <a:cxnLst/>
              <a:rect r="r" b="b" t="t" l="l"/>
              <a:pathLst>
                <a:path h="2505955" w="5616702">
                  <a:moveTo>
                    <a:pt x="0" y="71158"/>
                  </a:moveTo>
                  <a:cubicBezTo>
                    <a:pt x="0" y="31837"/>
                    <a:pt x="74549" y="0"/>
                    <a:pt x="166624" y="0"/>
                  </a:cubicBezTo>
                  <a:lnTo>
                    <a:pt x="5450078" y="0"/>
                  </a:lnTo>
                  <a:cubicBezTo>
                    <a:pt x="5542153" y="0"/>
                    <a:pt x="5616702" y="31891"/>
                    <a:pt x="5616702" y="71158"/>
                  </a:cubicBezTo>
                  <a:lnTo>
                    <a:pt x="5616702" y="2434798"/>
                  </a:lnTo>
                  <a:cubicBezTo>
                    <a:pt x="5616702" y="2474119"/>
                    <a:pt x="5542153" y="2505955"/>
                    <a:pt x="5450078" y="2505955"/>
                  </a:cubicBezTo>
                  <a:lnTo>
                    <a:pt x="166624" y="2505955"/>
                  </a:lnTo>
                  <a:cubicBezTo>
                    <a:pt x="74549" y="2505955"/>
                    <a:pt x="0" y="2474064"/>
                    <a:pt x="0" y="2434798"/>
                  </a:cubicBezTo>
                  <a:lnTo>
                    <a:pt x="0" y="71158"/>
                  </a:lnTo>
                </a:path>
              </a:pathLst>
            </a:custGeom>
            <a:solidFill>
              <a:srgbClr val="283157"/>
            </a:solid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5639816" cy="2515825"/>
            </a:xfrm>
            <a:custGeom>
              <a:avLst/>
              <a:gdLst/>
              <a:ahLst/>
              <a:cxnLst/>
              <a:rect r="r" b="b" t="t" l="l"/>
              <a:pathLst>
                <a:path h="2515825" w="5639816">
                  <a:moveTo>
                    <a:pt x="0" y="76093"/>
                  </a:moveTo>
                  <a:cubicBezTo>
                    <a:pt x="0" y="34060"/>
                    <a:pt x="79756" y="0"/>
                    <a:pt x="178181" y="0"/>
                  </a:cubicBezTo>
                  <a:lnTo>
                    <a:pt x="5461635" y="0"/>
                  </a:lnTo>
                  <a:lnTo>
                    <a:pt x="5461635" y="4935"/>
                  </a:lnTo>
                  <a:lnTo>
                    <a:pt x="5461635" y="0"/>
                  </a:lnTo>
                  <a:cubicBezTo>
                    <a:pt x="5560060" y="0"/>
                    <a:pt x="5639816" y="34060"/>
                    <a:pt x="5639816" y="76093"/>
                  </a:cubicBezTo>
                  <a:lnTo>
                    <a:pt x="5628259" y="76093"/>
                  </a:lnTo>
                  <a:lnTo>
                    <a:pt x="5639816" y="76093"/>
                  </a:lnTo>
                  <a:lnTo>
                    <a:pt x="5639816" y="2439733"/>
                  </a:lnTo>
                  <a:lnTo>
                    <a:pt x="5628259" y="2439733"/>
                  </a:lnTo>
                  <a:lnTo>
                    <a:pt x="5639816" y="2439733"/>
                  </a:lnTo>
                  <a:cubicBezTo>
                    <a:pt x="5639816" y="2481765"/>
                    <a:pt x="5560060" y="2515825"/>
                    <a:pt x="5461635" y="2515825"/>
                  </a:cubicBezTo>
                  <a:lnTo>
                    <a:pt x="5461635" y="2510890"/>
                  </a:lnTo>
                  <a:lnTo>
                    <a:pt x="5461635" y="2515825"/>
                  </a:lnTo>
                  <a:lnTo>
                    <a:pt x="178181" y="2515825"/>
                  </a:lnTo>
                  <a:lnTo>
                    <a:pt x="178181" y="2510890"/>
                  </a:lnTo>
                  <a:lnTo>
                    <a:pt x="178181" y="2515825"/>
                  </a:lnTo>
                  <a:cubicBezTo>
                    <a:pt x="79756" y="2515825"/>
                    <a:pt x="0" y="2481765"/>
                    <a:pt x="0" y="2439733"/>
                  </a:cubicBezTo>
                  <a:lnTo>
                    <a:pt x="0" y="76093"/>
                  </a:lnTo>
                  <a:lnTo>
                    <a:pt x="11557" y="76093"/>
                  </a:lnTo>
                  <a:lnTo>
                    <a:pt x="0" y="76093"/>
                  </a:lnTo>
                  <a:moveTo>
                    <a:pt x="22987" y="76093"/>
                  </a:moveTo>
                  <a:lnTo>
                    <a:pt x="22987" y="2439733"/>
                  </a:lnTo>
                  <a:lnTo>
                    <a:pt x="11557" y="2439733"/>
                  </a:lnTo>
                  <a:lnTo>
                    <a:pt x="23114" y="2439733"/>
                  </a:lnTo>
                  <a:cubicBezTo>
                    <a:pt x="23114" y="2476342"/>
                    <a:pt x="92583" y="2506009"/>
                    <a:pt x="178308" y="2506009"/>
                  </a:cubicBezTo>
                  <a:lnTo>
                    <a:pt x="5461635" y="2506009"/>
                  </a:lnTo>
                  <a:cubicBezTo>
                    <a:pt x="5547360" y="2506009"/>
                    <a:pt x="5616829" y="2476342"/>
                    <a:pt x="5616829" y="2439733"/>
                  </a:cubicBezTo>
                  <a:lnTo>
                    <a:pt x="5616829" y="76093"/>
                  </a:lnTo>
                  <a:cubicBezTo>
                    <a:pt x="5616829" y="39483"/>
                    <a:pt x="5547360" y="9817"/>
                    <a:pt x="5461635" y="9817"/>
                  </a:cubicBezTo>
                  <a:lnTo>
                    <a:pt x="178181" y="9817"/>
                  </a:lnTo>
                  <a:lnTo>
                    <a:pt x="178181" y="4935"/>
                  </a:lnTo>
                  <a:lnTo>
                    <a:pt x="178181" y="9871"/>
                  </a:lnTo>
                  <a:cubicBezTo>
                    <a:pt x="92456" y="9817"/>
                    <a:pt x="22987" y="39483"/>
                    <a:pt x="22987" y="76093"/>
                  </a:cubicBezTo>
                </a:path>
              </a:pathLst>
            </a:custGeom>
            <a:solidFill>
              <a:srgbClr val="303B69"/>
            </a:solid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1205735" y="7887741"/>
            <a:ext cx="4229844" cy="1886889"/>
            <a:chOff x="0" y="0"/>
            <a:chExt cx="5639792" cy="2515852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11557" y="4935"/>
              <a:ext cx="5616702" cy="2505955"/>
            </a:xfrm>
            <a:custGeom>
              <a:avLst/>
              <a:gdLst/>
              <a:ahLst/>
              <a:cxnLst/>
              <a:rect r="r" b="b" t="t" l="l"/>
              <a:pathLst>
                <a:path h="2505955" w="5616702">
                  <a:moveTo>
                    <a:pt x="0" y="71158"/>
                  </a:moveTo>
                  <a:cubicBezTo>
                    <a:pt x="0" y="31837"/>
                    <a:pt x="74549" y="0"/>
                    <a:pt x="166624" y="0"/>
                  </a:cubicBezTo>
                  <a:lnTo>
                    <a:pt x="5450078" y="0"/>
                  </a:lnTo>
                  <a:cubicBezTo>
                    <a:pt x="5542153" y="0"/>
                    <a:pt x="5616702" y="31891"/>
                    <a:pt x="5616702" y="71158"/>
                  </a:cubicBezTo>
                  <a:lnTo>
                    <a:pt x="5616702" y="2434798"/>
                  </a:lnTo>
                  <a:cubicBezTo>
                    <a:pt x="5616702" y="2474119"/>
                    <a:pt x="5542153" y="2505955"/>
                    <a:pt x="5450078" y="2505955"/>
                  </a:cubicBezTo>
                  <a:lnTo>
                    <a:pt x="166624" y="2505955"/>
                  </a:lnTo>
                  <a:cubicBezTo>
                    <a:pt x="74549" y="2505955"/>
                    <a:pt x="0" y="2474064"/>
                    <a:pt x="0" y="2434798"/>
                  </a:cubicBezTo>
                  <a:lnTo>
                    <a:pt x="0" y="71158"/>
                  </a:lnTo>
                </a:path>
              </a:pathLst>
            </a:custGeom>
            <a:solidFill>
              <a:srgbClr val="283157"/>
            </a:solid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5639816" cy="2515825"/>
            </a:xfrm>
            <a:custGeom>
              <a:avLst/>
              <a:gdLst/>
              <a:ahLst/>
              <a:cxnLst/>
              <a:rect r="r" b="b" t="t" l="l"/>
              <a:pathLst>
                <a:path h="2515825" w="5639816">
                  <a:moveTo>
                    <a:pt x="0" y="76093"/>
                  </a:moveTo>
                  <a:cubicBezTo>
                    <a:pt x="0" y="34060"/>
                    <a:pt x="79756" y="0"/>
                    <a:pt x="178181" y="0"/>
                  </a:cubicBezTo>
                  <a:lnTo>
                    <a:pt x="5461635" y="0"/>
                  </a:lnTo>
                  <a:lnTo>
                    <a:pt x="5461635" y="4935"/>
                  </a:lnTo>
                  <a:lnTo>
                    <a:pt x="5461635" y="0"/>
                  </a:lnTo>
                  <a:cubicBezTo>
                    <a:pt x="5560060" y="0"/>
                    <a:pt x="5639816" y="34060"/>
                    <a:pt x="5639816" y="76093"/>
                  </a:cubicBezTo>
                  <a:lnTo>
                    <a:pt x="5628259" y="76093"/>
                  </a:lnTo>
                  <a:lnTo>
                    <a:pt x="5639816" y="76093"/>
                  </a:lnTo>
                  <a:lnTo>
                    <a:pt x="5639816" y="2439733"/>
                  </a:lnTo>
                  <a:lnTo>
                    <a:pt x="5628259" y="2439733"/>
                  </a:lnTo>
                  <a:lnTo>
                    <a:pt x="5639816" y="2439733"/>
                  </a:lnTo>
                  <a:cubicBezTo>
                    <a:pt x="5639816" y="2481765"/>
                    <a:pt x="5560060" y="2515825"/>
                    <a:pt x="5461635" y="2515825"/>
                  </a:cubicBezTo>
                  <a:lnTo>
                    <a:pt x="5461635" y="2510890"/>
                  </a:lnTo>
                  <a:lnTo>
                    <a:pt x="5461635" y="2515825"/>
                  </a:lnTo>
                  <a:lnTo>
                    <a:pt x="178181" y="2515825"/>
                  </a:lnTo>
                  <a:lnTo>
                    <a:pt x="178181" y="2510890"/>
                  </a:lnTo>
                  <a:lnTo>
                    <a:pt x="178181" y="2515825"/>
                  </a:lnTo>
                  <a:cubicBezTo>
                    <a:pt x="79756" y="2515825"/>
                    <a:pt x="0" y="2481765"/>
                    <a:pt x="0" y="2439733"/>
                  </a:cubicBezTo>
                  <a:lnTo>
                    <a:pt x="0" y="76093"/>
                  </a:lnTo>
                  <a:lnTo>
                    <a:pt x="11557" y="76093"/>
                  </a:lnTo>
                  <a:lnTo>
                    <a:pt x="0" y="76093"/>
                  </a:lnTo>
                  <a:moveTo>
                    <a:pt x="22987" y="76093"/>
                  </a:moveTo>
                  <a:lnTo>
                    <a:pt x="22987" y="2439733"/>
                  </a:lnTo>
                  <a:lnTo>
                    <a:pt x="11557" y="2439733"/>
                  </a:lnTo>
                  <a:lnTo>
                    <a:pt x="23114" y="2439733"/>
                  </a:lnTo>
                  <a:cubicBezTo>
                    <a:pt x="23114" y="2476342"/>
                    <a:pt x="92583" y="2506009"/>
                    <a:pt x="178308" y="2506009"/>
                  </a:cubicBezTo>
                  <a:lnTo>
                    <a:pt x="5461635" y="2506009"/>
                  </a:lnTo>
                  <a:cubicBezTo>
                    <a:pt x="5547360" y="2506009"/>
                    <a:pt x="5616829" y="2476342"/>
                    <a:pt x="5616829" y="2439733"/>
                  </a:cubicBezTo>
                  <a:lnTo>
                    <a:pt x="5616829" y="76093"/>
                  </a:lnTo>
                  <a:cubicBezTo>
                    <a:pt x="5616829" y="39483"/>
                    <a:pt x="5547360" y="9817"/>
                    <a:pt x="5461635" y="9817"/>
                  </a:cubicBezTo>
                  <a:lnTo>
                    <a:pt x="178181" y="9817"/>
                  </a:lnTo>
                  <a:lnTo>
                    <a:pt x="178181" y="4935"/>
                  </a:lnTo>
                  <a:lnTo>
                    <a:pt x="178181" y="9871"/>
                  </a:lnTo>
                  <a:cubicBezTo>
                    <a:pt x="92456" y="9817"/>
                    <a:pt x="22987" y="39483"/>
                    <a:pt x="22987" y="76093"/>
                  </a:cubicBezTo>
                </a:path>
              </a:pathLst>
            </a:custGeom>
            <a:solidFill>
              <a:srgbClr val="303B69"/>
            </a:solid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12295882" y="7907765"/>
            <a:ext cx="4229844" cy="1886889"/>
            <a:chOff x="0" y="0"/>
            <a:chExt cx="5639792" cy="2515852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11557" y="4935"/>
              <a:ext cx="5616702" cy="2505955"/>
            </a:xfrm>
            <a:custGeom>
              <a:avLst/>
              <a:gdLst/>
              <a:ahLst/>
              <a:cxnLst/>
              <a:rect r="r" b="b" t="t" l="l"/>
              <a:pathLst>
                <a:path h="2505955" w="5616702">
                  <a:moveTo>
                    <a:pt x="0" y="71158"/>
                  </a:moveTo>
                  <a:cubicBezTo>
                    <a:pt x="0" y="31837"/>
                    <a:pt x="74549" y="0"/>
                    <a:pt x="166624" y="0"/>
                  </a:cubicBezTo>
                  <a:lnTo>
                    <a:pt x="5450078" y="0"/>
                  </a:lnTo>
                  <a:cubicBezTo>
                    <a:pt x="5542153" y="0"/>
                    <a:pt x="5616702" y="31891"/>
                    <a:pt x="5616702" y="71158"/>
                  </a:cubicBezTo>
                  <a:lnTo>
                    <a:pt x="5616702" y="2434798"/>
                  </a:lnTo>
                  <a:cubicBezTo>
                    <a:pt x="5616702" y="2474119"/>
                    <a:pt x="5542153" y="2505955"/>
                    <a:pt x="5450078" y="2505955"/>
                  </a:cubicBezTo>
                  <a:lnTo>
                    <a:pt x="166624" y="2505955"/>
                  </a:lnTo>
                  <a:cubicBezTo>
                    <a:pt x="74549" y="2505955"/>
                    <a:pt x="0" y="2474064"/>
                    <a:pt x="0" y="2434798"/>
                  </a:cubicBezTo>
                  <a:lnTo>
                    <a:pt x="0" y="71158"/>
                  </a:lnTo>
                </a:path>
              </a:pathLst>
            </a:custGeom>
            <a:solidFill>
              <a:srgbClr val="283157"/>
            </a:solidFill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5639816" cy="2515825"/>
            </a:xfrm>
            <a:custGeom>
              <a:avLst/>
              <a:gdLst/>
              <a:ahLst/>
              <a:cxnLst/>
              <a:rect r="r" b="b" t="t" l="l"/>
              <a:pathLst>
                <a:path h="2515825" w="5639816">
                  <a:moveTo>
                    <a:pt x="0" y="76093"/>
                  </a:moveTo>
                  <a:cubicBezTo>
                    <a:pt x="0" y="34060"/>
                    <a:pt x="79756" y="0"/>
                    <a:pt x="178181" y="0"/>
                  </a:cubicBezTo>
                  <a:lnTo>
                    <a:pt x="5461635" y="0"/>
                  </a:lnTo>
                  <a:lnTo>
                    <a:pt x="5461635" y="4935"/>
                  </a:lnTo>
                  <a:lnTo>
                    <a:pt x="5461635" y="0"/>
                  </a:lnTo>
                  <a:cubicBezTo>
                    <a:pt x="5560060" y="0"/>
                    <a:pt x="5639816" y="34060"/>
                    <a:pt x="5639816" y="76093"/>
                  </a:cubicBezTo>
                  <a:lnTo>
                    <a:pt x="5628259" y="76093"/>
                  </a:lnTo>
                  <a:lnTo>
                    <a:pt x="5639816" y="76093"/>
                  </a:lnTo>
                  <a:lnTo>
                    <a:pt x="5639816" y="2439733"/>
                  </a:lnTo>
                  <a:lnTo>
                    <a:pt x="5628259" y="2439733"/>
                  </a:lnTo>
                  <a:lnTo>
                    <a:pt x="5639816" y="2439733"/>
                  </a:lnTo>
                  <a:cubicBezTo>
                    <a:pt x="5639816" y="2481765"/>
                    <a:pt x="5560060" y="2515825"/>
                    <a:pt x="5461635" y="2515825"/>
                  </a:cubicBezTo>
                  <a:lnTo>
                    <a:pt x="5461635" y="2510890"/>
                  </a:lnTo>
                  <a:lnTo>
                    <a:pt x="5461635" y="2515825"/>
                  </a:lnTo>
                  <a:lnTo>
                    <a:pt x="178181" y="2515825"/>
                  </a:lnTo>
                  <a:lnTo>
                    <a:pt x="178181" y="2510890"/>
                  </a:lnTo>
                  <a:lnTo>
                    <a:pt x="178181" y="2515825"/>
                  </a:lnTo>
                  <a:cubicBezTo>
                    <a:pt x="79756" y="2515825"/>
                    <a:pt x="0" y="2481765"/>
                    <a:pt x="0" y="2439733"/>
                  </a:cubicBezTo>
                  <a:lnTo>
                    <a:pt x="0" y="76093"/>
                  </a:lnTo>
                  <a:lnTo>
                    <a:pt x="11557" y="76093"/>
                  </a:lnTo>
                  <a:lnTo>
                    <a:pt x="0" y="76093"/>
                  </a:lnTo>
                  <a:moveTo>
                    <a:pt x="22987" y="76093"/>
                  </a:moveTo>
                  <a:lnTo>
                    <a:pt x="22987" y="2439733"/>
                  </a:lnTo>
                  <a:lnTo>
                    <a:pt x="11557" y="2439733"/>
                  </a:lnTo>
                  <a:lnTo>
                    <a:pt x="23114" y="2439733"/>
                  </a:lnTo>
                  <a:cubicBezTo>
                    <a:pt x="23114" y="2476342"/>
                    <a:pt x="92583" y="2506009"/>
                    <a:pt x="178308" y="2506009"/>
                  </a:cubicBezTo>
                  <a:lnTo>
                    <a:pt x="5461635" y="2506009"/>
                  </a:lnTo>
                  <a:cubicBezTo>
                    <a:pt x="5547360" y="2506009"/>
                    <a:pt x="5616829" y="2476342"/>
                    <a:pt x="5616829" y="2439733"/>
                  </a:cubicBezTo>
                  <a:lnTo>
                    <a:pt x="5616829" y="76093"/>
                  </a:lnTo>
                  <a:cubicBezTo>
                    <a:pt x="5616829" y="39483"/>
                    <a:pt x="5547360" y="9817"/>
                    <a:pt x="5461635" y="9817"/>
                  </a:cubicBezTo>
                  <a:lnTo>
                    <a:pt x="178181" y="9817"/>
                  </a:lnTo>
                  <a:lnTo>
                    <a:pt x="178181" y="4935"/>
                  </a:lnTo>
                  <a:lnTo>
                    <a:pt x="178181" y="9871"/>
                  </a:lnTo>
                  <a:cubicBezTo>
                    <a:pt x="92456" y="9817"/>
                    <a:pt x="22987" y="39483"/>
                    <a:pt x="22987" y="76093"/>
                  </a:cubicBezTo>
                </a:path>
              </a:pathLst>
            </a:custGeom>
            <a:solidFill>
              <a:srgbClr val="303B69"/>
            </a:solidFill>
          </p:spPr>
        </p:sp>
      </p:grpSp>
      <p:sp>
        <p:nvSpPr>
          <p:cNvPr name="TextBox 25" id="25"/>
          <p:cNvSpPr txBox="true"/>
          <p:nvPr/>
        </p:nvSpPr>
        <p:spPr>
          <a:xfrm rot="0">
            <a:off x="1301792" y="734132"/>
            <a:ext cx="1737382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171616"/>
                </a:solidFill>
                <a:latin typeface="Poppins Bold"/>
              </a:rPr>
              <a:t>INTERN PE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2170483" y="1009650"/>
            <a:ext cx="15088817" cy="8509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34"/>
              </a:lnSpc>
            </a:pPr>
            <a:r>
              <a:rPr lang="en-US" sz="5467">
                <a:solidFill>
                  <a:srgbClr val="000000"/>
                </a:solidFill>
                <a:latin typeface="Open Sans Bold"/>
              </a:rPr>
              <a:t>Internship 1: Basic Level Java Programming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7067062" y="5486502"/>
            <a:ext cx="3605986" cy="8121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50"/>
              </a:lnSpc>
            </a:pPr>
            <a:r>
              <a:rPr lang="en-US" sz="2599">
                <a:solidFill>
                  <a:srgbClr val="FFFFFF"/>
                </a:solidFill>
                <a:latin typeface="Fraunces"/>
              </a:rPr>
              <a:t>Create an Executable Comment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7043249" y="6289088"/>
            <a:ext cx="3605986" cy="6813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50"/>
              </a:lnSpc>
            </a:pPr>
            <a:r>
              <a:rPr lang="en-US" sz="2200">
                <a:solidFill>
                  <a:srgbClr val="FFFFFF"/>
                </a:solidFill>
                <a:latin typeface="Inter"/>
              </a:rPr>
              <a:t>Use a while loop to create an infinite loop in Java.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7146269" y="7985739"/>
            <a:ext cx="3605986" cy="8121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50"/>
              </a:lnSpc>
            </a:pPr>
            <a:r>
              <a:rPr lang="en-US" sz="2599">
                <a:solidFill>
                  <a:srgbClr val="FFFFFF"/>
                </a:solidFill>
                <a:latin typeface="Fraunces"/>
              </a:rPr>
              <a:t>Find a Non-Unique Duplicate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7067062" y="8812135"/>
            <a:ext cx="3685194" cy="864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10"/>
              </a:lnSpc>
            </a:pPr>
            <a:r>
              <a:rPr lang="en-US" sz="1848">
                <a:solidFill>
                  <a:srgbClr val="FFFFFF"/>
                </a:solidFill>
                <a:latin typeface="Inter"/>
              </a:rPr>
              <a:t>Write a Java method to find a non-unique duplicate in an array of integers.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526313" y="5505440"/>
            <a:ext cx="3605986" cy="4025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50"/>
              </a:lnSpc>
            </a:pPr>
            <a:r>
              <a:rPr lang="en-US" sz="2599">
                <a:solidFill>
                  <a:srgbClr val="FFFFFF"/>
                </a:solidFill>
                <a:latin typeface="Fraunces"/>
              </a:rPr>
              <a:t>Create an Infinite Loop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526313" y="6153721"/>
            <a:ext cx="3605986" cy="6813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50"/>
              </a:lnSpc>
            </a:pPr>
            <a:r>
              <a:rPr lang="en-US" sz="2200">
                <a:solidFill>
                  <a:srgbClr val="FFFFFF"/>
                </a:solidFill>
                <a:latin typeface="Inter"/>
              </a:rPr>
              <a:t>Use a while loop to create an infinite loop in Java.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2515736" y="5467757"/>
            <a:ext cx="3605986" cy="4025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50"/>
              </a:lnSpc>
            </a:pPr>
            <a:r>
              <a:rPr lang="en-US" sz="2599">
                <a:solidFill>
                  <a:srgbClr val="FFFFFF"/>
                </a:solidFill>
                <a:latin typeface="Fraunces"/>
              </a:rPr>
              <a:t>Create a Named Loop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2515736" y="5982271"/>
            <a:ext cx="3605986" cy="10242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50"/>
              </a:lnSpc>
            </a:pPr>
            <a:r>
              <a:rPr lang="en-US" sz="2200">
                <a:solidFill>
                  <a:srgbClr val="FFFFFF"/>
                </a:solidFill>
                <a:latin typeface="Inter"/>
              </a:rPr>
              <a:t>Use the 'for' loop syntax to create a named loop in Java.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477024" y="8155720"/>
            <a:ext cx="3605986" cy="4025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50"/>
              </a:lnSpc>
            </a:pPr>
            <a:r>
              <a:rPr lang="en-US" sz="2599">
                <a:solidFill>
                  <a:srgbClr val="FFFFFF"/>
                </a:solidFill>
                <a:latin typeface="Fraunces"/>
              </a:rPr>
              <a:t>Find a Single Duplicate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457974" y="8650210"/>
            <a:ext cx="3605986" cy="10242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50"/>
              </a:lnSpc>
            </a:pPr>
            <a:r>
              <a:rPr lang="en-US" sz="2200">
                <a:solidFill>
                  <a:srgbClr val="FFFFFF"/>
                </a:solidFill>
                <a:latin typeface="Inter"/>
              </a:rPr>
              <a:t>Write a Java method to find a single duplicate in an array of integers.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2515736" y="8155720"/>
            <a:ext cx="3605986" cy="7187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5"/>
              </a:lnSpc>
            </a:pPr>
            <a:r>
              <a:rPr lang="en-US" sz="2300">
                <a:solidFill>
                  <a:srgbClr val="FFFFFF"/>
                </a:solidFill>
                <a:latin typeface="Fraunces"/>
              </a:rPr>
              <a:t>Rock, Paper &amp; Scissors Game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2607811" y="8841684"/>
            <a:ext cx="3605986" cy="8832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75"/>
              </a:lnSpc>
            </a:pPr>
            <a:r>
              <a:rPr lang="en-US" sz="1900">
                <a:solidFill>
                  <a:srgbClr val="FFFFFF"/>
                </a:solidFill>
                <a:latin typeface="Inter"/>
              </a:rPr>
              <a:t>Build a simple Java program to play the classic game of rock, paper, scissors.</a:t>
            </a:r>
          </a:p>
        </p:txBody>
      </p:sp>
      <p:grpSp>
        <p:nvGrpSpPr>
          <p:cNvPr name="Group 39" id="39"/>
          <p:cNvGrpSpPr/>
          <p:nvPr/>
        </p:nvGrpSpPr>
        <p:grpSpPr>
          <a:xfrm rot="0">
            <a:off x="6755133" y="2591756"/>
            <a:ext cx="4229844" cy="1886889"/>
            <a:chOff x="0" y="0"/>
            <a:chExt cx="5639792" cy="2515852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11557" y="4935"/>
              <a:ext cx="5616702" cy="2505955"/>
            </a:xfrm>
            <a:custGeom>
              <a:avLst/>
              <a:gdLst/>
              <a:ahLst/>
              <a:cxnLst/>
              <a:rect r="r" b="b" t="t" l="l"/>
              <a:pathLst>
                <a:path h="2505955" w="5616702">
                  <a:moveTo>
                    <a:pt x="0" y="71158"/>
                  </a:moveTo>
                  <a:cubicBezTo>
                    <a:pt x="0" y="31837"/>
                    <a:pt x="74549" y="0"/>
                    <a:pt x="166624" y="0"/>
                  </a:cubicBezTo>
                  <a:lnTo>
                    <a:pt x="5450078" y="0"/>
                  </a:lnTo>
                  <a:cubicBezTo>
                    <a:pt x="5542153" y="0"/>
                    <a:pt x="5616702" y="31891"/>
                    <a:pt x="5616702" y="71158"/>
                  </a:cubicBezTo>
                  <a:lnTo>
                    <a:pt x="5616702" y="2434798"/>
                  </a:lnTo>
                  <a:cubicBezTo>
                    <a:pt x="5616702" y="2474119"/>
                    <a:pt x="5542153" y="2505955"/>
                    <a:pt x="5450078" y="2505955"/>
                  </a:cubicBezTo>
                  <a:lnTo>
                    <a:pt x="166624" y="2505955"/>
                  </a:lnTo>
                  <a:cubicBezTo>
                    <a:pt x="74549" y="2505955"/>
                    <a:pt x="0" y="2474064"/>
                    <a:pt x="0" y="2434798"/>
                  </a:cubicBezTo>
                  <a:lnTo>
                    <a:pt x="0" y="71158"/>
                  </a:lnTo>
                </a:path>
              </a:pathLst>
            </a:custGeom>
            <a:solidFill>
              <a:srgbClr val="283157"/>
            </a:solidFill>
          </p:spPr>
        </p:sp>
        <p:sp>
          <p:nvSpPr>
            <p:cNvPr name="Freeform 41" id="41"/>
            <p:cNvSpPr/>
            <p:nvPr/>
          </p:nvSpPr>
          <p:spPr>
            <a:xfrm flipH="false" flipV="false" rot="0">
              <a:off x="0" y="0"/>
              <a:ext cx="5639816" cy="2515825"/>
            </a:xfrm>
            <a:custGeom>
              <a:avLst/>
              <a:gdLst/>
              <a:ahLst/>
              <a:cxnLst/>
              <a:rect r="r" b="b" t="t" l="l"/>
              <a:pathLst>
                <a:path h="2515825" w="5639816">
                  <a:moveTo>
                    <a:pt x="0" y="76093"/>
                  </a:moveTo>
                  <a:cubicBezTo>
                    <a:pt x="0" y="34060"/>
                    <a:pt x="79756" y="0"/>
                    <a:pt x="178181" y="0"/>
                  </a:cubicBezTo>
                  <a:lnTo>
                    <a:pt x="5461635" y="0"/>
                  </a:lnTo>
                  <a:lnTo>
                    <a:pt x="5461635" y="4935"/>
                  </a:lnTo>
                  <a:lnTo>
                    <a:pt x="5461635" y="0"/>
                  </a:lnTo>
                  <a:cubicBezTo>
                    <a:pt x="5560060" y="0"/>
                    <a:pt x="5639816" y="34060"/>
                    <a:pt x="5639816" y="76093"/>
                  </a:cubicBezTo>
                  <a:lnTo>
                    <a:pt x="5628259" y="76093"/>
                  </a:lnTo>
                  <a:lnTo>
                    <a:pt x="5639816" y="76093"/>
                  </a:lnTo>
                  <a:lnTo>
                    <a:pt x="5639816" y="2439733"/>
                  </a:lnTo>
                  <a:lnTo>
                    <a:pt x="5628259" y="2439733"/>
                  </a:lnTo>
                  <a:lnTo>
                    <a:pt x="5639816" y="2439733"/>
                  </a:lnTo>
                  <a:cubicBezTo>
                    <a:pt x="5639816" y="2481765"/>
                    <a:pt x="5560060" y="2515825"/>
                    <a:pt x="5461635" y="2515825"/>
                  </a:cubicBezTo>
                  <a:lnTo>
                    <a:pt x="5461635" y="2510890"/>
                  </a:lnTo>
                  <a:lnTo>
                    <a:pt x="5461635" y="2515825"/>
                  </a:lnTo>
                  <a:lnTo>
                    <a:pt x="178181" y="2515825"/>
                  </a:lnTo>
                  <a:lnTo>
                    <a:pt x="178181" y="2510890"/>
                  </a:lnTo>
                  <a:lnTo>
                    <a:pt x="178181" y="2515825"/>
                  </a:lnTo>
                  <a:cubicBezTo>
                    <a:pt x="79756" y="2515825"/>
                    <a:pt x="0" y="2481765"/>
                    <a:pt x="0" y="2439733"/>
                  </a:cubicBezTo>
                  <a:lnTo>
                    <a:pt x="0" y="76093"/>
                  </a:lnTo>
                  <a:lnTo>
                    <a:pt x="11557" y="76093"/>
                  </a:lnTo>
                  <a:lnTo>
                    <a:pt x="0" y="76093"/>
                  </a:lnTo>
                  <a:moveTo>
                    <a:pt x="22987" y="76093"/>
                  </a:moveTo>
                  <a:lnTo>
                    <a:pt x="22987" y="2439733"/>
                  </a:lnTo>
                  <a:lnTo>
                    <a:pt x="11557" y="2439733"/>
                  </a:lnTo>
                  <a:lnTo>
                    <a:pt x="23114" y="2439733"/>
                  </a:lnTo>
                  <a:cubicBezTo>
                    <a:pt x="23114" y="2476342"/>
                    <a:pt x="92583" y="2506009"/>
                    <a:pt x="178308" y="2506009"/>
                  </a:cubicBezTo>
                  <a:lnTo>
                    <a:pt x="5461635" y="2506009"/>
                  </a:lnTo>
                  <a:cubicBezTo>
                    <a:pt x="5547360" y="2506009"/>
                    <a:pt x="5616829" y="2476342"/>
                    <a:pt x="5616829" y="2439733"/>
                  </a:cubicBezTo>
                  <a:lnTo>
                    <a:pt x="5616829" y="76093"/>
                  </a:lnTo>
                  <a:cubicBezTo>
                    <a:pt x="5616829" y="39483"/>
                    <a:pt x="5547360" y="9817"/>
                    <a:pt x="5461635" y="9817"/>
                  </a:cubicBezTo>
                  <a:lnTo>
                    <a:pt x="178181" y="9817"/>
                  </a:lnTo>
                  <a:lnTo>
                    <a:pt x="178181" y="4935"/>
                  </a:lnTo>
                  <a:lnTo>
                    <a:pt x="178181" y="9871"/>
                  </a:lnTo>
                  <a:cubicBezTo>
                    <a:pt x="92456" y="9817"/>
                    <a:pt x="22987" y="39483"/>
                    <a:pt x="22987" y="76093"/>
                  </a:cubicBezTo>
                </a:path>
              </a:pathLst>
            </a:custGeom>
            <a:solidFill>
              <a:srgbClr val="303B69"/>
            </a:solidFill>
          </p:spPr>
        </p:sp>
      </p:grpSp>
      <p:sp>
        <p:nvSpPr>
          <p:cNvPr name="TextBox 42" id="42"/>
          <p:cNvSpPr txBox="true"/>
          <p:nvPr/>
        </p:nvSpPr>
        <p:spPr>
          <a:xfrm rot="0">
            <a:off x="6974987" y="2720603"/>
            <a:ext cx="3605986" cy="8145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00"/>
              </a:lnSpc>
            </a:pPr>
            <a:r>
              <a:rPr lang="en-US" sz="5199">
                <a:solidFill>
                  <a:srgbClr val="FFFFFF"/>
                </a:solidFill>
                <a:latin typeface="Fraunces"/>
              </a:rPr>
              <a:t> Tasks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7146269" y="3799472"/>
            <a:ext cx="3605986" cy="3384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50"/>
              </a:lnSpc>
            </a:pPr>
            <a:r>
              <a:rPr lang="en-US" sz="2200">
                <a:solidFill>
                  <a:srgbClr val="FFFFFF"/>
                </a:solidFill>
                <a:latin typeface="Inter"/>
              </a:rPr>
              <a:t>To be performed</a:t>
            </a:r>
          </a:p>
        </p:txBody>
      </p:sp>
      <p:sp>
        <p:nvSpPr>
          <p:cNvPr name="AutoShape 44" id="44"/>
          <p:cNvSpPr/>
          <p:nvPr/>
        </p:nvSpPr>
        <p:spPr>
          <a:xfrm flipV="true">
            <a:off x="5435579" y="6170390"/>
            <a:ext cx="1319555" cy="7144"/>
          </a:xfrm>
          <a:prstGeom prst="line">
            <a:avLst/>
          </a:prstGeom>
          <a:ln cap="flat" w="47625">
            <a:solidFill>
              <a:srgbClr val="FFFFFF"/>
            </a:solidFill>
            <a:prstDash val="solid"/>
            <a:headEnd type="arrow" len="sm" w="med"/>
            <a:tailEnd type="arrow" len="sm" w="med"/>
          </a:ln>
        </p:spPr>
      </p:sp>
      <p:sp>
        <p:nvSpPr>
          <p:cNvPr name="AutoShape 45" id="45"/>
          <p:cNvSpPr/>
          <p:nvPr/>
        </p:nvSpPr>
        <p:spPr>
          <a:xfrm>
            <a:off x="10984995" y="6125146"/>
            <a:ext cx="1310887" cy="0"/>
          </a:xfrm>
          <a:prstGeom prst="line">
            <a:avLst/>
          </a:prstGeom>
          <a:ln cap="flat" w="47625">
            <a:solidFill>
              <a:srgbClr val="FFFFFF"/>
            </a:solidFill>
            <a:prstDash val="solid"/>
            <a:headEnd type="arrow" len="sm" w="med"/>
            <a:tailEnd type="arrow" len="sm" w="med"/>
          </a:ln>
        </p:spPr>
      </p:sp>
      <p:sp>
        <p:nvSpPr>
          <p:cNvPr name="AutoShape 46" id="46"/>
          <p:cNvSpPr/>
          <p:nvPr/>
        </p:nvSpPr>
        <p:spPr>
          <a:xfrm>
            <a:off x="16517128" y="3686665"/>
            <a:ext cx="1310887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arrow" len="sm" w="med"/>
            <a:tailEnd type="arrow" len="sm" w="med"/>
          </a:ln>
        </p:spPr>
      </p:sp>
      <p:sp>
        <p:nvSpPr>
          <p:cNvPr name="AutoShape 47" id="47"/>
          <p:cNvSpPr/>
          <p:nvPr/>
        </p:nvSpPr>
        <p:spPr>
          <a:xfrm>
            <a:off x="10984995" y="8850235"/>
            <a:ext cx="1310887" cy="0"/>
          </a:xfrm>
          <a:prstGeom prst="line">
            <a:avLst/>
          </a:prstGeom>
          <a:ln cap="flat" w="47625">
            <a:solidFill>
              <a:srgbClr val="FFFFFF"/>
            </a:solidFill>
            <a:prstDash val="solid"/>
            <a:headEnd type="arrow" len="sm" w="med"/>
            <a:tailEnd type="arrow" len="sm" w="med"/>
          </a:ln>
        </p:spPr>
      </p:sp>
      <p:sp>
        <p:nvSpPr>
          <p:cNvPr name="AutoShape 48" id="48"/>
          <p:cNvSpPr/>
          <p:nvPr/>
        </p:nvSpPr>
        <p:spPr>
          <a:xfrm>
            <a:off x="8870055" y="4478625"/>
            <a:ext cx="0" cy="741177"/>
          </a:xfrm>
          <a:prstGeom prst="line">
            <a:avLst/>
          </a:prstGeom>
          <a:ln cap="flat" w="47625">
            <a:solidFill>
              <a:srgbClr val="FFFFFF"/>
            </a:solidFill>
            <a:prstDash val="solid"/>
            <a:headEnd type="arrow" len="sm" w="med"/>
            <a:tailEnd type="arrow" len="sm" w="med"/>
          </a:ln>
        </p:spPr>
      </p:sp>
      <p:sp>
        <p:nvSpPr>
          <p:cNvPr name="AutoShape 49" id="49"/>
          <p:cNvSpPr/>
          <p:nvPr/>
        </p:nvSpPr>
        <p:spPr>
          <a:xfrm flipH="true">
            <a:off x="3252350" y="7394175"/>
            <a:ext cx="0" cy="741177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arrow" len="sm" w="med"/>
            <a:tailEnd type="arrow" len="sm" w="med"/>
          </a:ln>
        </p:spPr>
      </p:sp>
      <p:sp>
        <p:nvSpPr>
          <p:cNvPr name="AutoShape 50" id="50"/>
          <p:cNvSpPr/>
          <p:nvPr/>
        </p:nvSpPr>
        <p:spPr>
          <a:xfrm>
            <a:off x="8870055" y="7120958"/>
            <a:ext cx="18" cy="766783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arrow" len="sm" w="med"/>
            <a:tailEnd type="arrow" len="sm" w="med"/>
          </a:ln>
        </p:spPr>
      </p:sp>
      <p:sp>
        <p:nvSpPr>
          <p:cNvPr name="AutoShape 51" id="51"/>
          <p:cNvSpPr/>
          <p:nvPr/>
        </p:nvSpPr>
        <p:spPr>
          <a:xfrm flipV="true">
            <a:off x="5435424" y="8821661"/>
            <a:ext cx="1319555" cy="14288"/>
          </a:xfrm>
          <a:prstGeom prst="line">
            <a:avLst/>
          </a:prstGeom>
          <a:ln cap="flat" w="47625">
            <a:solidFill>
              <a:srgbClr val="FFFFFF"/>
            </a:solidFill>
            <a:prstDash val="solid"/>
            <a:headEnd type="arrow" len="sm" w="med"/>
            <a:tailEnd type="arrow" len="sm" w="med"/>
          </a:ln>
        </p:spPr>
      </p:sp>
      <p:sp>
        <p:nvSpPr>
          <p:cNvPr name="AutoShape 52" id="52"/>
          <p:cNvSpPr/>
          <p:nvPr/>
        </p:nvSpPr>
        <p:spPr>
          <a:xfrm>
            <a:off x="14421237" y="7374228"/>
            <a:ext cx="18" cy="78107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arrow" len="sm" w="med"/>
            <a:tailEnd type="arrow" len="sm" w="med"/>
          </a:ln>
        </p:spPr>
      </p:sp>
    </p:spTree>
  </p:cSld>
  <p:clrMapOvr>
    <a:masterClrMapping/>
  </p:clrMapOvr>
  <p:transition spd="slow">
    <p:push dir="l"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946309" y="6106256"/>
            <a:ext cx="6304087" cy="6304087"/>
          </a:xfrm>
          <a:custGeom>
            <a:avLst/>
            <a:gdLst/>
            <a:ahLst/>
            <a:cxnLst/>
            <a:rect r="r" b="b" t="t" l="l"/>
            <a:pathLst>
              <a:path h="6304087" w="6304087">
                <a:moveTo>
                  <a:pt x="0" y="0"/>
                </a:moveTo>
                <a:lnTo>
                  <a:pt x="6304087" y="0"/>
                </a:lnTo>
                <a:lnTo>
                  <a:pt x="6304087" y="6304088"/>
                </a:lnTo>
                <a:lnTo>
                  <a:pt x="0" y="63040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69533" y="6690659"/>
            <a:ext cx="7576490" cy="2826386"/>
          </a:xfrm>
          <a:custGeom>
            <a:avLst/>
            <a:gdLst/>
            <a:ahLst/>
            <a:cxnLst/>
            <a:rect r="r" b="b" t="t" l="l"/>
            <a:pathLst>
              <a:path h="2826386" w="7576490">
                <a:moveTo>
                  <a:pt x="0" y="0"/>
                </a:moveTo>
                <a:lnTo>
                  <a:pt x="7576490" y="0"/>
                </a:lnTo>
                <a:lnTo>
                  <a:pt x="7576490" y="2826386"/>
                </a:lnTo>
                <a:lnTo>
                  <a:pt x="0" y="282638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119881" y="920791"/>
            <a:ext cx="7373822" cy="3448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720"/>
              </a:lnSpc>
            </a:pPr>
            <a:r>
              <a:rPr lang="en-US" sz="5600">
                <a:solidFill>
                  <a:srgbClr val="171616"/>
                </a:solidFill>
                <a:latin typeface="Poppins Bold"/>
              </a:rPr>
              <a:t>Java Programming Intermediate Level:</a:t>
            </a:r>
            <a:r>
              <a:rPr lang="en-US" sz="5600">
                <a:solidFill>
                  <a:srgbClr val="171616"/>
                </a:solidFill>
                <a:latin typeface="Poppins Bold"/>
              </a:rPr>
              <a:t> </a:t>
            </a:r>
          </a:p>
          <a:p>
            <a:pPr>
              <a:lnSpc>
                <a:spcPts val="6720"/>
              </a:lnSpc>
            </a:pPr>
            <a:r>
              <a:rPr lang="en-US" sz="5600">
                <a:solidFill>
                  <a:srgbClr val="171616"/>
                </a:solidFill>
                <a:latin typeface="Poppins Bold"/>
              </a:rPr>
              <a:t>An Overview</a:t>
            </a:r>
          </a:p>
          <a:p>
            <a:pPr>
              <a:lnSpc>
                <a:spcPts val="6720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10326819" y="5051520"/>
            <a:ext cx="6491139" cy="10547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339"/>
              </a:lnSpc>
              <a:spcBef>
                <a:spcPct val="0"/>
              </a:spcBef>
            </a:pPr>
            <a:r>
              <a:rPr lang="en-US" sz="3099">
                <a:solidFill>
                  <a:srgbClr val="171616"/>
                </a:solidFill>
                <a:latin typeface="Open Sans"/>
              </a:rPr>
              <a:t>Object-oriented programming is an essential part of Java development.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326819" y="7906684"/>
            <a:ext cx="6491139" cy="21405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339"/>
              </a:lnSpc>
              <a:spcBef>
                <a:spcPct val="0"/>
              </a:spcBef>
            </a:pPr>
            <a:r>
              <a:rPr lang="en-US" sz="3099">
                <a:solidFill>
                  <a:srgbClr val="171616"/>
                </a:solidFill>
                <a:latin typeface="Open Sans"/>
              </a:rPr>
              <a:t>The intermediate level teaches advanced concepts such as exception handling, file I/O, and multithreading.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119881" y="4056343"/>
            <a:ext cx="6905016" cy="596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171616"/>
                </a:solidFill>
                <a:latin typeface="Open Sans Bold"/>
              </a:rPr>
              <a:t>Object-Oriented Programming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423873" y="6623984"/>
            <a:ext cx="6905016" cy="596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171616"/>
                </a:solidFill>
                <a:latin typeface="Open Sans Bold"/>
              </a:rPr>
              <a:t>Advanced Java Concepts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546579" y="1028700"/>
            <a:ext cx="5622399" cy="4330357"/>
          </a:xfrm>
          <a:custGeom>
            <a:avLst/>
            <a:gdLst/>
            <a:ahLst/>
            <a:cxnLst/>
            <a:rect r="r" b="b" t="t" l="l"/>
            <a:pathLst>
              <a:path h="4330357" w="5622399">
                <a:moveTo>
                  <a:pt x="0" y="0"/>
                </a:moveTo>
                <a:lnTo>
                  <a:pt x="5622399" y="0"/>
                </a:lnTo>
                <a:lnTo>
                  <a:pt x="5622399" y="4330357"/>
                </a:lnTo>
                <a:lnTo>
                  <a:pt x="0" y="433035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05735" y="1178928"/>
            <a:ext cx="192115" cy="245728"/>
          </a:xfrm>
          <a:custGeom>
            <a:avLst/>
            <a:gdLst/>
            <a:ahLst/>
            <a:cxnLst/>
            <a:rect r="r" b="b" t="t" l="l"/>
            <a:pathLst>
              <a:path h="245728" w="192115">
                <a:moveTo>
                  <a:pt x="0" y="0"/>
                </a:moveTo>
                <a:lnTo>
                  <a:pt x="192115" y="0"/>
                </a:lnTo>
                <a:lnTo>
                  <a:pt x="192115" y="245728"/>
                </a:lnTo>
                <a:lnTo>
                  <a:pt x="0" y="2457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589083" y="-2752432"/>
            <a:ext cx="15283013" cy="15283013"/>
          </a:xfrm>
          <a:custGeom>
            <a:avLst/>
            <a:gdLst/>
            <a:ahLst/>
            <a:cxnLst/>
            <a:rect r="r" b="b" t="t" l="l"/>
            <a:pathLst>
              <a:path h="15283013" w="15283013">
                <a:moveTo>
                  <a:pt x="0" y="0"/>
                </a:moveTo>
                <a:lnTo>
                  <a:pt x="15283013" y="0"/>
                </a:lnTo>
                <a:lnTo>
                  <a:pt x="15283013" y="15283012"/>
                </a:lnTo>
                <a:lnTo>
                  <a:pt x="0" y="152830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2710829" y="1178928"/>
            <a:ext cx="1752754" cy="1752747"/>
            <a:chOff x="0" y="0"/>
            <a:chExt cx="6350000" cy="634997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 l="-153" t="0" r="-153" b="0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10203213" y="971550"/>
            <a:ext cx="6726842" cy="17524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720"/>
              </a:lnSpc>
            </a:pPr>
            <a:r>
              <a:rPr lang="en-US" sz="5600">
                <a:solidFill>
                  <a:srgbClr val="FFFFFF"/>
                </a:solidFill>
                <a:latin typeface="Poppins Bold"/>
              </a:rPr>
              <a:t>Welcome To  Oasis Infobyte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947833" y="4751018"/>
            <a:ext cx="6496040" cy="27887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19"/>
              </a:lnSpc>
            </a:pPr>
          </a:p>
          <a:p>
            <a:pPr>
              <a:lnSpc>
                <a:spcPts val="3219"/>
              </a:lnSpc>
            </a:pPr>
            <a:r>
              <a:rPr lang="en-US" sz="2299" spc="22">
                <a:solidFill>
                  <a:srgbClr val="FFFFFF"/>
                </a:solidFill>
                <a:latin typeface="Open Sans Bold"/>
              </a:rPr>
              <a:t>OASIS INFOBYTE is a community of diverse people coming together with similar objectives and ultimate goals. </a:t>
            </a:r>
          </a:p>
          <a:p>
            <a:pPr>
              <a:lnSpc>
                <a:spcPts val="3219"/>
              </a:lnSpc>
            </a:pPr>
          </a:p>
          <a:p>
            <a:pPr>
              <a:lnSpc>
                <a:spcPts val="3219"/>
              </a:lnSpc>
            </a:pPr>
          </a:p>
          <a:p>
            <a:pPr>
              <a:lnSpc>
                <a:spcPts val="3219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9947833" y="6933254"/>
            <a:ext cx="6496040" cy="23250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Open Sans Bold"/>
              </a:rPr>
              <a:t>OASIS INFOBYTE is all about creating opportunities for leadership development, learning, student engagement, and fostering of shared interests. We develop enriching environments and experiences that promote students' knowledge and wellbeing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49648" y="3004984"/>
            <a:ext cx="6324940" cy="9497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808"/>
              </a:lnSpc>
              <a:spcBef>
                <a:spcPct val="0"/>
              </a:spcBef>
            </a:pPr>
            <a:r>
              <a:rPr lang="en-US" sz="5577">
                <a:solidFill>
                  <a:srgbClr val="000000"/>
                </a:solidFill>
                <a:latin typeface="Poppins Bold"/>
              </a:rPr>
              <a:t>OASIS INFOBYTE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876377" y="5143500"/>
            <a:ext cx="5421659" cy="3533355"/>
          </a:xfrm>
          <a:custGeom>
            <a:avLst/>
            <a:gdLst/>
            <a:ahLst/>
            <a:cxnLst/>
            <a:rect r="r" b="b" t="t" l="l"/>
            <a:pathLst>
              <a:path h="3533355" w="5421659">
                <a:moveTo>
                  <a:pt x="0" y="0"/>
                </a:moveTo>
                <a:lnTo>
                  <a:pt x="5421659" y="0"/>
                </a:lnTo>
                <a:lnTo>
                  <a:pt x="5421659" y="3533355"/>
                </a:lnTo>
                <a:lnTo>
                  <a:pt x="0" y="353335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-9601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9947833" y="3062134"/>
            <a:ext cx="6805602" cy="17365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Open Sans Bold"/>
              </a:rPr>
              <a:t> Program length: 4 weeks. Focus on Java basics such as syntax, operators, and conditionals alongwith Intermediate Level Java Programming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544091" y="0"/>
            <a:ext cx="9792618" cy="9792618"/>
          </a:xfrm>
          <a:custGeom>
            <a:avLst/>
            <a:gdLst/>
            <a:ahLst/>
            <a:cxnLst/>
            <a:rect r="r" b="b" t="t" l="l"/>
            <a:pathLst>
              <a:path h="9792618" w="9792618">
                <a:moveTo>
                  <a:pt x="0" y="0"/>
                </a:moveTo>
                <a:lnTo>
                  <a:pt x="9792618" y="0"/>
                </a:lnTo>
                <a:lnTo>
                  <a:pt x="9792618" y="9792618"/>
                </a:lnTo>
                <a:lnTo>
                  <a:pt x="0" y="97926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14598501" y="2636018"/>
            <a:ext cx="3391597" cy="3391583"/>
            <a:chOff x="0" y="0"/>
            <a:chExt cx="6350000" cy="634997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10556668" y="2630309"/>
            <a:ext cx="3391597" cy="3391583"/>
            <a:chOff x="0" y="0"/>
            <a:chExt cx="6350000" cy="634997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4565033" y="6021892"/>
            <a:ext cx="3391597" cy="3391583"/>
            <a:chOff x="0" y="0"/>
            <a:chExt cx="6350000" cy="634997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 l="-43204" t="0" r="-49338" b="0"/>
              </a:stretch>
            </a:blipFill>
          </p:spPr>
        </p:sp>
      </p:grpSp>
      <p:grpSp>
        <p:nvGrpSpPr>
          <p:cNvPr name="Group 9" id="9"/>
          <p:cNvGrpSpPr>
            <a:grpSpLocks noChangeAspect="true"/>
          </p:cNvGrpSpPr>
          <p:nvPr/>
        </p:nvGrpSpPr>
        <p:grpSpPr>
          <a:xfrm rot="0">
            <a:off x="656619" y="5902118"/>
            <a:ext cx="3391597" cy="3391583"/>
            <a:chOff x="0" y="0"/>
            <a:chExt cx="6350000" cy="634997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7"/>
              <a:stretch>
                <a:fillRect l="0" t="-15979" r="0" b="-15979"/>
              </a:stretch>
            </a:blipFill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853001" y="2416185"/>
            <a:ext cx="682068" cy="682068"/>
          </a:xfrm>
          <a:custGeom>
            <a:avLst/>
            <a:gdLst/>
            <a:ahLst/>
            <a:cxnLst/>
            <a:rect r="r" b="b" t="t" l="l"/>
            <a:pathLst>
              <a:path h="682068" w="682068">
                <a:moveTo>
                  <a:pt x="0" y="0"/>
                </a:moveTo>
                <a:lnTo>
                  <a:pt x="682068" y="0"/>
                </a:lnTo>
                <a:lnTo>
                  <a:pt x="682068" y="682068"/>
                </a:lnTo>
                <a:lnTo>
                  <a:pt x="0" y="6820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9302210" y="6424058"/>
            <a:ext cx="876278" cy="876278"/>
          </a:xfrm>
          <a:custGeom>
            <a:avLst/>
            <a:gdLst/>
            <a:ahLst/>
            <a:cxnLst/>
            <a:rect r="r" b="b" t="t" l="l"/>
            <a:pathLst>
              <a:path h="876278" w="876278">
                <a:moveTo>
                  <a:pt x="0" y="0"/>
                </a:moveTo>
                <a:lnTo>
                  <a:pt x="876278" y="0"/>
                </a:lnTo>
                <a:lnTo>
                  <a:pt x="876278" y="876278"/>
                </a:lnTo>
                <a:lnTo>
                  <a:pt x="0" y="8762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518534" y="699267"/>
            <a:ext cx="2603078" cy="7295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89"/>
              </a:lnSpc>
            </a:pPr>
            <a:r>
              <a:rPr lang="en-US" sz="2135">
                <a:solidFill>
                  <a:srgbClr val="000000"/>
                </a:solidFill>
                <a:latin typeface="Poppins Bold"/>
              </a:rPr>
              <a:t>OASIS INFOBYTE</a:t>
            </a:r>
          </a:p>
          <a:p>
            <a:pPr>
              <a:lnSpc>
                <a:spcPts val="2989"/>
              </a:lnSpc>
              <a:spcBef>
                <a:spcPct val="0"/>
              </a:spcBef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7163588" y="123891"/>
            <a:ext cx="6496040" cy="9048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720"/>
              </a:lnSpc>
            </a:pPr>
            <a:r>
              <a:rPr lang="en-US" sz="5600">
                <a:solidFill>
                  <a:srgbClr val="000000"/>
                </a:solidFill>
                <a:latin typeface="Poppins Bold"/>
              </a:rPr>
              <a:t>About Tasks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14206" y="2503269"/>
            <a:ext cx="559658" cy="4412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Poppins Bold"/>
              </a:rPr>
              <a:t>01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886636" y="3050628"/>
            <a:ext cx="5356795" cy="21290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01"/>
              </a:lnSpc>
              <a:spcBef>
                <a:spcPct val="0"/>
              </a:spcBef>
            </a:pPr>
            <a:r>
              <a:rPr lang="en-US" sz="2429">
                <a:solidFill>
                  <a:srgbClr val="000000"/>
                </a:solidFill>
                <a:latin typeface="Open Sans"/>
              </a:rPr>
              <a:t>Build a console-based number guessing game with Java. Challenge the user to guess a randomly generated number within a certain number of guesses.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380842" y="6649335"/>
            <a:ext cx="719013" cy="3685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90"/>
              </a:lnSpc>
              <a:spcBef>
                <a:spcPct val="0"/>
              </a:spcBef>
            </a:pPr>
            <a:r>
              <a:rPr lang="en-US" sz="2064">
                <a:solidFill>
                  <a:srgbClr val="000000"/>
                </a:solidFill>
                <a:latin typeface="Poppins Bold"/>
              </a:rPr>
              <a:t>02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411607" y="6979808"/>
            <a:ext cx="5750218" cy="21196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96"/>
              </a:lnSpc>
              <a:spcBef>
                <a:spcPct val="0"/>
              </a:spcBef>
            </a:pPr>
            <a:r>
              <a:rPr lang="en-US" sz="2426">
                <a:solidFill>
                  <a:srgbClr val="000000"/>
                </a:solidFill>
                <a:latin typeface="Open Sans"/>
              </a:rPr>
              <a:t>Build a simple ATM interface with Java. Create a program that allows the user to check their balance, deposit or withdraw funds, and view recent transactions.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6998729" y="1183682"/>
            <a:ext cx="6825757" cy="9410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79"/>
              </a:lnSpc>
              <a:spcBef>
                <a:spcPct val="0"/>
              </a:spcBef>
            </a:pPr>
            <a:r>
              <a:rPr lang="en-US" sz="2699">
                <a:solidFill>
                  <a:srgbClr val="000000"/>
                </a:solidFill>
                <a:latin typeface="Open Sans"/>
              </a:rPr>
              <a:t>Intermediate Java Programming: Fun Projects to Build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801769" y="2512794"/>
            <a:ext cx="6864073" cy="5873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899"/>
              </a:lnSpc>
              <a:spcBef>
                <a:spcPct val="0"/>
              </a:spcBef>
            </a:pPr>
            <a:r>
              <a:rPr lang="en-US" sz="3499">
                <a:solidFill>
                  <a:srgbClr val="000000"/>
                </a:solidFill>
                <a:latin typeface="Poppins Bold"/>
              </a:rPr>
              <a:t>NUMBER GUESSING GAME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411607" y="6460773"/>
            <a:ext cx="3681718" cy="596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000000"/>
                </a:solidFill>
                <a:latin typeface="Poppins Bold"/>
              </a:rPr>
              <a:t>ATM INTERFACE</a:t>
            </a:r>
          </a:p>
        </p:txBody>
      </p:sp>
      <p:grpSp>
        <p:nvGrpSpPr>
          <p:cNvPr name="Group 22" id="22"/>
          <p:cNvGrpSpPr>
            <a:grpSpLocks noChangeAspect="true"/>
          </p:cNvGrpSpPr>
          <p:nvPr/>
        </p:nvGrpSpPr>
        <p:grpSpPr>
          <a:xfrm rot="0">
            <a:off x="392536" y="238710"/>
            <a:ext cx="1002127" cy="1002123"/>
            <a:chOff x="0" y="0"/>
            <a:chExt cx="6350000" cy="6349975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8"/>
              <a:stretch>
                <a:fillRect l="-153" t="0" r="-153" b="0"/>
              </a:stretch>
            </a:blipFill>
          </p:spPr>
        </p:sp>
      </p:grpSp>
    </p:spTree>
  </p:cSld>
  <p:clrMapOvr>
    <a:masterClrMapping/>
  </p:clrMapOvr>
  <p:transition spd="fast">
    <p:push dir="l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DAFsoVsvtZE</dc:identifier>
  <dcterms:modified xsi:type="dcterms:W3CDTF">2011-08-01T06:04:30Z</dcterms:modified>
  <cp:revision>1</cp:revision>
  <dc:title>JAVA</dc:title>
</cp:coreProperties>
</file>